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1" r:id="rId2"/>
    <p:sldMasterId id="2147483650" r:id="rId3"/>
    <p:sldMasterId id="2147483653" r:id="rId4"/>
    <p:sldMasterId id="2147483654" r:id="rId5"/>
  </p:sldMasterIdLst>
  <p:notesMasterIdLst>
    <p:notesMasterId r:id="rId20"/>
  </p:notesMasterIdLst>
  <p:handoutMasterIdLst>
    <p:handoutMasterId r:id="rId21"/>
  </p:handoutMasterIdLst>
  <p:sldIdLst>
    <p:sldId id="256" r:id="rId6"/>
    <p:sldId id="265" r:id="rId7"/>
    <p:sldId id="343" r:id="rId8"/>
    <p:sldId id="323" r:id="rId9"/>
    <p:sldId id="326" r:id="rId10"/>
    <p:sldId id="341" r:id="rId11"/>
    <p:sldId id="330" r:id="rId12"/>
    <p:sldId id="331" r:id="rId13"/>
    <p:sldId id="332" r:id="rId14"/>
    <p:sldId id="345" r:id="rId15"/>
    <p:sldId id="342" r:id="rId16"/>
    <p:sldId id="344" r:id="rId17"/>
    <p:sldId id="325" r:id="rId18"/>
    <p:sldId id="337" r:id="rId19"/>
  </p:sldIdLst>
  <p:sldSz cx="9144000" cy="6858000" type="screen4x3"/>
  <p:notesSz cx="6797675" cy="9926638"/>
  <p:defaultTextStyle>
    <a:defPPr>
      <a:defRPr lang="nl-NL"/>
    </a:defPPr>
    <a:lvl1pPr algn="l" rtl="0" fontAlgn="base">
      <a:spcBef>
        <a:spcPct val="5000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5000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5000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5000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5000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64855" autoAdjust="0"/>
  </p:normalViewPr>
  <p:slideViewPr>
    <p:cSldViewPr snapToGrid="0">
      <p:cViewPr varScale="1">
        <p:scale>
          <a:sx n="55" d="100"/>
          <a:sy n="55" d="100"/>
        </p:scale>
        <p:origin x="422" y="62"/>
      </p:cViewPr>
      <p:guideLst>
        <p:guide orient="horz" pos="2160"/>
        <p:guide pos="2880"/>
      </p:guideLst>
    </p:cSldViewPr>
  </p:slideViewPr>
  <p:outlineViewPr>
    <p:cViewPr>
      <p:scale>
        <a:sx n="33" d="100"/>
        <a:sy n="33" d="100"/>
      </p:scale>
      <p:origin x="0" y="466"/>
    </p:cViewPr>
  </p:outlineViewPr>
  <p:notesTextViewPr>
    <p:cViewPr>
      <p:scale>
        <a:sx n="100" d="100"/>
        <a:sy n="100" d="100"/>
      </p:scale>
      <p:origin x="0" y="0"/>
    </p:cViewPr>
  </p:notesTextViewPr>
  <p:sorterViewPr>
    <p:cViewPr>
      <p:scale>
        <a:sx n="100" d="100"/>
        <a:sy n="100" d="100"/>
      </p:scale>
      <p:origin x="0" y="0"/>
    </p:cViewPr>
  </p:sorterViewPr>
  <p:gridSpacing cx="90012" cy="90012"/>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spcBef>
                <a:spcPct val="0"/>
              </a:spcBef>
              <a:defRPr sz="1200"/>
            </a:lvl1pPr>
          </a:lstStyle>
          <a:p>
            <a:pPr>
              <a:defRPr/>
            </a:pPr>
            <a:endParaRPr lang="nl-NL"/>
          </a:p>
        </p:txBody>
      </p:sp>
      <p:sp>
        <p:nvSpPr>
          <p:cNvPr id="8195"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spcBef>
                <a:spcPct val="0"/>
              </a:spcBef>
              <a:defRPr sz="1200"/>
            </a:lvl1pPr>
          </a:lstStyle>
          <a:p>
            <a:pPr>
              <a:defRPr/>
            </a:pPr>
            <a:fld id="{568BCA60-EDDD-4A2F-A90F-4B765D64A569}" type="datetimeFigureOut">
              <a:rPr lang="nl-NL"/>
              <a:pPr>
                <a:defRPr/>
              </a:pPr>
              <a:t>2-6-2017</a:t>
            </a:fld>
            <a:endParaRPr lang="nl-NL"/>
          </a:p>
        </p:txBody>
      </p:sp>
      <p:sp>
        <p:nvSpPr>
          <p:cNvPr id="8196"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spcBef>
                <a:spcPct val="0"/>
              </a:spcBef>
              <a:defRPr sz="1200"/>
            </a:lvl1pPr>
          </a:lstStyle>
          <a:p>
            <a:pPr>
              <a:defRPr/>
            </a:pPr>
            <a:endParaRPr lang="nl-NL"/>
          </a:p>
        </p:txBody>
      </p:sp>
      <p:sp>
        <p:nvSpPr>
          <p:cNvPr id="8197"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a:spcBef>
                <a:spcPct val="0"/>
              </a:spcBef>
              <a:defRPr sz="1200">
                <a:latin typeface="Arial" pitchFamily="34" charset="0"/>
                <a:ea typeface="ＭＳ Ｐゴシック" pitchFamily="-84" charset="-128"/>
                <a:cs typeface="+mn-cs"/>
              </a:defRPr>
            </a:lvl1pPr>
          </a:lstStyle>
          <a:p>
            <a:pPr>
              <a:defRPr/>
            </a:pPr>
            <a:fld id="{992F3C1A-4CA5-46D5-B7AB-D29EEF03DBAD}" type="slidenum">
              <a:rPr lang="nl-NL"/>
              <a:pPr>
                <a:defRPr/>
              </a:pPr>
              <a:t>‹nr.›</a:t>
            </a:fld>
            <a:endParaRPr lang="nl-NL"/>
          </a:p>
        </p:txBody>
      </p:sp>
    </p:spTree>
    <p:extLst>
      <p:ext uri="{BB962C8B-B14F-4D97-AF65-F5344CB8AC3E}">
        <p14:creationId xmlns:p14="http://schemas.microsoft.com/office/powerpoint/2010/main" val="3311774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spcBef>
                <a:spcPct val="0"/>
              </a:spcBef>
              <a:defRPr sz="1200"/>
            </a:lvl1pPr>
          </a:lstStyle>
          <a:p>
            <a:pPr>
              <a:defRPr/>
            </a:pPr>
            <a:endParaRPr lang="nl-NL"/>
          </a:p>
        </p:txBody>
      </p:sp>
      <p:sp>
        <p:nvSpPr>
          <p:cNvPr id="4099"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spcBef>
                <a:spcPct val="0"/>
              </a:spcBef>
              <a:defRPr sz="1200"/>
            </a:lvl1pPr>
          </a:lstStyle>
          <a:p>
            <a:pPr>
              <a:defRPr/>
            </a:pPr>
            <a:fld id="{DF2C0F41-ACE6-4661-89BC-F67CA2E0EB8D}" type="datetimeFigureOut">
              <a:rPr lang="nl-NL"/>
              <a:pPr>
                <a:defRPr/>
              </a:pPr>
              <a:t>2-6-2017</a:t>
            </a:fld>
            <a:endParaRPr lang="nl-NL"/>
          </a:p>
        </p:txBody>
      </p:sp>
      <p:sp>
        <p:nvSpPr>
          <p:cNvPr id="2765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4102"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spcBef>
                <a:spcPct val="0"/>
              </a:spcBef>
              <a:defRPr sz="1200"/>
            </a:lvl1pPr>
          </a:lstStyle>
          <a:p>
            <a:pPr>
              <a:defRPr/>
            </a:pPr>
            <a:endParaRPr lang="nl-NL"/>
          </a:p>
        </p:txBody>
      </p:sp>
      <p:sp>
        <p:nvSpPr>
          <p:cNvPr id="4103"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a:spcBef>
                <a:spcPct val="0"/>
              </a:spcBef>
              <a:defRPr sz="1200">
                <a:latin typeface="Arial" pitchFamily="34" charset="0"/>
                <a:ea typeface="ＭＳ Ｐゴシック" pitchFamily="-84" charset="-128"/>
                <a:cs typeface="+mn-cs"/>
              </a:defRPr>
            </a:lvl1pPr>
          </a:lstStyle>
          <a:p>
            <a:pPr>
              <a:defRPr/>
            </a:pPr>
            <a:fld id="{A9C242B2-F3B1-498B-AF78-CFCC63BB20F5}" type="slidenum">
              <a:rPr lang="nl-NL"/>
              <a:pPr>
                <a:defRPr/>
              </a:pPr>
              <a:t>‹nr.›</a:t>
            </a:fld>
            <a:endParaRPr lang="nl-NL"/>
          </a:p>
        </p:txBody>
      </p:sp>
    </p:spTree>
    <p:extLst>
      <p:ext uri="{BB962C8B-B14F-4D97-AF65-F5344CB8AC3E}">
        <p14:creationId xmlns:p14="http://schemas.microsoft.com/office/powerpoint/2010/main" val="2821517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miter lim="800000"/>
            <a:headEnd/>
            <a:tailEnd/>
          </a:ln>
        </p:spPr>
        <p:txBody>
          <a:bodyPr/>
          <a:lstStyle/>
          <a:p>
            <a:fld id="{1F7E3EC7-76B2-4666-9385-DD3FB2389203}" type="slidenum">
              <a:rPr lang="nl-NL" smtClean="0">
                <a:latin typeface="Arial" charset="0"/>
                <a:ea typeface="ＭＳ Ｐゴシック" pitchFamily="34" charset="-128"/>
              </a:rPr>
              <a:pPr/>
              <a:t>1</a:t>
            </a:fld>
            <a:endParaRPr lang="nl-NL" smtClean="0">
              <a:latin typeface="Arial" charset="0"/>
              <a:ea typeface="ＭＳ Ｐゴシック" pitchFamily="34" charset="-128"/>
            </a:endParaRPr>
          </a:p>
        </p:txBody>
      </p:sp>
      <p:sp>
        <p:nvSpPr>
          <p:cNvPr id="2867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spcBef>
                <a:spcPct val="0"/>
              </a:spcBef>
            </a:pPr>
            <a:fld id="{C9F64BA1-B580-4BF9-8290-FE7C1B4660A2}" type="slidenum">
              <a:rPr lang="nl-NL" sz="1200"/>
              <a:pPr algn="r">
                <a:spcBef>
                  <a:spcPct val="0"/>
                </a:spcBef>
              </a:pPr>
              <a:t>1</a:t>
            </a:fld>
            <a:endParaRPr lang="nl-NL" sz="1200"/>
          </a:p>
        </p:txBody>
      </p:sp>
      <p:sp>
        <p:nvSpPr>
          <p:cNvPr id="28676" name="Rectangle 2"/>
          <p:cNvSpPr>
            <a:spLocks noGrp="1" noRot="1" noChangeAspect="1" noChangeArrowheads="1" noTextEdit="1"/>
          </p:cNvSpPr>
          <p:nvPr>
            <p:ph type="sldImg"/>
          </p:nvPr>
        </p:nvSpPr>
        <p:spPr>
          <a:ln/>
        </p:spPr>
      </p:sp>
      <p:sp>
        <p:nvSpPr>
          <p:cNvPr id="28677" name="Rectangle 3"/>
          <p:cNvSpPr>
            <a:spLocks noGrp="1" noChangeArrowheads="1"/>
          </p:cNvSpPr>
          <p:nvPr>
            <p:ph type="body" idx="1"/>
          </p:nvPr>
        </p:nvSpPr>
        <p:spPr>
          <a:noFill/>
        </p:spPr>
        <p:txBody>
          <a:bodyPr/>
          <a:lstStyle/>
          <a:p>
            <a:pPr eaLnBrk="1" hangingPunct="1"/>
            <a:r>
              <a:rPr lang="en-GB" dirty="0" err="1" smtClean="0">
                <a:ea typeface="ＭＳ Ｐゴシック" pitchFamily="34" charset="-128"/>
              </a:rPr>
              <a:t>Ter</a:t>
            </a:r>
            <a:r>
              <a:rPr lang="en-GB" dirty="0" smtClean="0">
                <a:ea typeface="ＭＳ Ｐゴシック" pitchFamily="34" charset="-128"/>
              </a:rPr>
              <a:t> </a:t>
            </a:r>
            <a:r>
              <a:rPr lang="en-GB" dirty="0" err="1" smtClean="0">
                <a:ea typeface="ＭＳ Ｐゴシック" pitchFamily="34" charset="-128"/>
              </a:rPr>
              <a:t>inspiratie</a:t>
            </a:r>
            <a:r>
              <a:rPr lang="en-GB" dirty="0" smtClean="0">
                <a:ea typeface="ＭＳ Ｐゴシック" pitchFamily="34" charset="-128"/>
              </a:rPr>
              <a:t>; </a:t>
            </a:r>
            <a:r>
              <a:rPr lang="en-GB" dirty="0" err="1" smtClean="0">
                <a:ea typeface="ＭＳ Ｐゴシック" pitchFamily="34" charset="-128"/>
              </a:rPr>
              <a:t>breder</a:t>
            </a:r>
            <a:r>
              <a:rPr lang="en-GB" baseline="0" dirty="0" smtClean="0">
                <a:ea typeface="ＭＳ Ｐゴシック" pitchFamily="34" charset="-128"/>
              </a:rPr>
              <a:t> </a:t>
            </a:r>
            <a:r>
              <a:rPr lang="en-GB" baseline="0" dirty="0" err="1" smtClean="0">
                <a:ea typeface="ＭＳ Ｐゴシック" pitchFamily="34" charset="-128"/>
              </a:rPr>
              <a:t>dan</a:t>
            </a:r>
            <a:r>
              <a:rPr lang="en-GB" baseline="0" dirty="0" smtClean="0">
                <a:ea typeface="ＭＳ Ｐゴシック" pitchFamily="34" charset="-128"/>
              </a:rPr>
              <a:t> </a:t>
            </a:r>
            <a:r>
              <a:rPr lang="en-GB" baseline="0" dirty="0" err="1" smtClean="0">
                <a:ea typeface="ＭＳ Ｐゴシック" pitchFamily="34" charset="-128"/>
              </a:rPr>
              <a:t>alleen</a:t>
            </a:r>
            <a:r>
              <a:rPr lang="en-GB" baseline="0" dirty="0" smtClean="0">
                <a:ea typeface="ＭＳ Ｐゴシック" pitchFamily="34" charset="-128"/>
              </a:rPr>
              <a:t> </a:t>
            </a:r>
            <a:r>
              <a:rPr lang="en-GB" baseline="0" dirty="0" err="1" smtClean="0">
                <a:ea typeface="ＭＳ Ｐゴシック" pitchFamily="34" charset="-128"/>
              </a:rPr>
              <a:t>proeftuinkazerne</a:t>
            </a:r>
            <a:r>
              <a:rPr lang="en-GB" baseline="0" dirty="0" smtClean="0">
                <a:ea typeface="ＭＳ Ｐゴシック" pitchFamily="34" charset="-128"/>
              </a:rPr>
              <a:t>. </a:t>
            </a:r>
            <a:r>
              <a:rPr lang="en-GB" baseline="0" dirty="0" err="1" smtClean="0">
                <a:ea typeface="ＭＳ Ｐゴシック" pitchFamily="34" charset="-128"/>
              </a:rPr>
              <a:t>Transitieovereenkomst</a:t>
            </a:r>
            <a:r>
              <a:rPr lang="en-GB" baseline="0" dirty="0" smtClean="0">
                <a:ea typeface="ＭＳ Ｐゴシック" pitchFamily="34" charset="-128"/>
              </a:rPr>
              <a:t> is </a:t>
            </a:r>
            <a:r>
              <a:rPr lang="en-GB" baseline="0" dirty="0" err="1" smtClean="0">
                <a:ea typeface="ＭＳ Ｐゴシック" pitchFamily="34" charset="-128"/>
              </a:rPr>
              <a:t>kader</a:t>
            </a:r>
            <a:r>
              <a:rPr lang="en-GB" baseline="0" dirty="0" smtClean="0">
                <a:ea typeface="ＭＳ Ｐゴシック" pitchFamily="34" charset="-128"/>
              </a:rPr>
              <a:t>, </a:t>
            </a:r>
            <a:r>
              <a:rPr lang="en-GB" baseline="0" dirty="0" err="1" smtClean="0">
                <a:ea typeface="ＭＳ Ｐゴシック" pitchFamily="34" charset="-128"/>
              </a:rPr>
              <a:t>geen</a:t>
            </a:r>
            <a:r>
              <a:rPr lang="en-GB" baseline="0" dirty="0" smtClean="0">
                <a:ea typeface="ＭＳ Ｐゴシック" pitchFamily="34" charset="-128"/>
              </a:rPr>
              <a:t> </a:t>
            </a:r>
            <a:r>
              <a:rPr lang="en-GB" baseline="0" dirty="0" err="1" smtClean="0">
                <a:ea typeface="ＭＳ Ｐゴシック" pitchFamily="34" charset="-128"/>
              </a:rPr>
              <a:t>doel</a:t>
            </a:r>
            <a:r>
              <a:rPr lang="en-GB" baseline="0" dirty="0" smtClean="0">
                <a:ea typeface="ＭＳ Ｐゴシック" pitchFamily="34" charset="-128"/>
              </a:rPr>
              <a:t> op </a:t>
            </a:r>
            <a:r>
              <a:rPr lang="en-GB" baseline="0" dirty="0" err="1" smtClean="0">
                <a:ea typeface="ＭＳ Ｐゴシック" pitchFamily="34" charset="-128"/>
              </a:rPr>
              <a:t>zich</a:t>
            </a:r>
            <a:r>
              <a:rPr lang="en-GB" baseline="0" dirty="0" smtClean="0">
                <a:ea typeface="ＭＳ Ｐゴシック" pitchFamily="34" charset="-128"/>
              </a:rPr>
              <a:t>.</a:t>
            </a:r>
          </a:p>
          <a:p>
            <a:pPr eaLnBrk="1" hangingPunct="1"/>
            <a:r>
              <a:rPr lang="en-GB" baseline="0" dirty="0" smtClean="0">
                <a:ea typeface="ＭＳ Ｐゴシック" pitchFamily="34" charset="-128"/>
              </a:rPr>
              <a:t>De </a:t>
            </a:r>
            <a:r>
              <a:rPr lang="en-GB" baseline="0" dirty="0" err="1" smtClean="0">
                <a:ea typeface="ＭＳ Ｐゴシック" pitchFamily="34" charset="-128"/>
              </a:rPr>
              <a:t>samenleving</a:t>
            </a:r>
            <a:r>
              <a:rPr lang="en-GB" baseline="0" dirty="0" smtClean="0">
                <a:ea typeface="ＭＳ Ｐゴシック" pitchFamily="34" charset="-128"/>
              </a:rPr>
              <a:t> </a:t>
            </a:r>
            <a:r>
              <a:rPr lang="en-GB" baseline="0" dirty="0" err="1" smtClean="0">
                <a:ea typeface="ＭＳ Ｐゴシック" pitchFamily="34" charset="-128"/>
              </a:rPr>
              <a:t>verandert</a:t>
            </a:r>
            <a:r>
              <a:rPr lang="en-GB" baseline="0" dirty="0" smtClean="0">
                <a:ea typeface="ＭＳ Ｐゴシック" pitchFamily="34" charset="-128"/>
              </a:rPr>
              <a:t> </a:t>
            </a:r>
            <a:r>
              <a:rPr lang="en-GB" baseline="0" dirty="0" err="1" smtClean="0">
                <a:ea typeface="ＭＳ Ｐゴシック" pitchFamily="34" charset="-128"/>
              </a:rPr>
              <a:t>zodanig</a:t>
            </a:r>
            <a:r>
              <a:rPr lang="en-GB" baseline="0" dirty="0" smtClean="0">
                <a:ea typeface="ＭＳ Ｐゴシック" pitchFamily="34" charset="-128"/>
              </a:rPr>
              <a:t> </a:t>
            </a:r>
            <a:r>
              <a:rPr lang="en-GB" baseline="0" dirty="0" err="1" smtClean="0">
                <a:ea typeface="ＭＳ Ｐゴシック" pitchFamily="34" charset="-128"/>
              </a:rPr>
              <a:t>dat</a:t>
            </a:r>
            <a:r>
              <a:rPr lang="en-GB" baseline="0" dirty="0" smtClean="0">
                <a:ea typeface="ＭＳ Ｐゴシック" pitchFamily="34" charset="-128"/>
              </a:rPr>
              <a:t> we </a:t>
            </a:r>
            <a:r>
              <a:rPr lang="en-GB" baseline="0" dirty="0" err="1" smtClean="0">
                <a:ea typeface="ＭＳ Ｐゴシック" pitchFamily="34" charset="-128"/>
              </a:rPr>
              <a:t>als</a:t>
            </a:r>
            <a:r>
              <a:rPr lang="en-GB" baseline="0" dirty="0" smtClean="0">
                <a:ea typeface="ＭＳ Ｐゴシック" pitchFamily="34" charset="-128"/>
              </a:rPr>
              <a:t> </a:t>
            </a:r>
            <a:r>
              <a:rPr lang="en-GB" baseline="0" dirty="0" err="1" smtClean="0">
                <a:ea typeface="ＭＳ Ｐゴシック" pitchFamily="34" charset="-128"/>
              </a:rPr>
              <a:t>brandweer</a:t>
            </a:r>
            <a:r>
              <a:rPr lang="en-GB" baseline="0" dirty="0" smtClean="0">
                <a:ea typeface="ＭＳ Ｐゴシック" pitchFamily="34" charset="-128"/>
              </a:rPr>
              <a:t> </a:t>
            </a:r>
            <a:r>
              <a:rPr lang="en-GB" baseline="0" dirty="0" err="1" smtClean="0">
                <a:ea typeface="ＭＳ Ｐゴシック" pitchFamily="34" charset="-128"/>
              </a:rPr>
              <a:t>wel</a:t>
            </a:r>
            <a:r>
              <a:rPr lang="en-GB" baseline="0" dirty="0" smtClean="0">
                <a:ea typeface="ＭＳ Ｐゴシック" pitchFamily="34" charset="-128"/>
              </a:rPr>
              <a:t> </a:t>
            </a:r>
            <a:r>
              <a:rPr lang="en-GB" baseline="0" dirty="0" err="1" smtClean="0">
                <a:ea typeface="ＭＳ Ｐゴシック" pitchFamily="34" charset="-128"/>
              </a:rPr>
              <a:t>moeten</a:t>
            </a:r>
            <a:r>
              <a:rPr lang="en-GB" baseline="0" dirty="0" smtClean="0">
                <a:ea typeface="ＭＳ Ｐゴシック" pitchFamily="34" charset="-128"/>
              </a:rPr>
              <a:t> </a:t>
            </a:r>
            <a:r>
              <a:rPr lang="en-GB" baseline="0" dirty="0" err="1" smtClean="0">
                <a:ea typeface="ＭＳ Ｐゴシック" pitchFamily="34" charset="-128"/>
              </a:rPr>
              <a:t>nadenken</a:t>
            </a:r>
            <a:r>
              <a:rPr lang="en-GB" baseline="0" dirty="0" smtClean="0">
                <a:ea typeface="ＭＳ Ｐゴシック" pitchFamily="34" charset="-128"/>
              </a:rPr>
              <a:t> over </a:t>
            </a:r>
            <a:r>
              <a:rPr lang="en-GB" baseline="0" dirty="0" err="1" smtClean="0">
                <a:ea typeface="ＭＳ Ｐゴシック" pitchFamily="34" charset="-128"/>
              </a:rPr>
              <a:t>onze</a:t>
            </a:r>
            <a:r>
              <a:rPr lang="en-GB" baseline="0" dirty="0" smtClean="0">
                <a:ea typeface="ＭＳ Ｐゴシック" pitchFamily="34" charset="-128"/>
              </a:rPr>
              <a:t> </a:t>
            </a:r>
            <a:r>
              <a:rPr lang="en-GB" baseline="0" dirty="0" err="1" smtClean="0">
                <a:ea typeface="ＭＳ Ｐゴシック" pitchFamily="34" charset="-128"/>
              </a:rPr>
              <a:t>rol</a:t>
            </a:r>
            <a:r>
              <a:rPr lang="en-GB" baseline="0" dirty="0" smtClean="0">
                <a:ea typeface="ＭＳ Ｐゴシック" pitchFamily="34" charset="-128"/>
              </a:rPr>
              <a:t> </a:t>
            </a:r>
            <a:r>
              <a:rPr lang="en-GB" baseline="0" dirty="0" err="1" smtClean="0">
                <a:ea typeface="ＭＳ Ｐゴシック" pitchFamily="34" charset="-128"/>
              </a:rPr>
              <a:t>en</a:t>
            </a:r>
            <a:r>
              <a:rPr lang="en-GB" baseline="0" dirty="0" smtClean="0">
                <a:ea typeface="ＭＳ Ｐゴシック" pitchFamily="34" charset="-128"/>
              </a:rPr>
              <a:t> </a:t>
            </a:r>
            <a:r>
              <a:rPr lang="en-GB" baseline="0" dirty="0" err="1" smtClean="0">
                <a:ea typeface="ＭＳ Ｐゴシック" pitchFamily="34" charset="-128"/>
              </a:rPr>
              <a:t>positie</a:t>
            </a:r>
            <a:r>
              <a:rPr lang="en-GB" baseline="0" dirty="0" smtClean="0">
                <a:ea typeface="ＭＳ Ｐゴシック" pitchFamily="34" charset="-128"/>
              </a:rPr>
              <a:t>. Wat </a:t>
            </a:r>
            <a:r>
              <a:rPr lang="en-GB" baseline="0" dirty="0" err="1" smtClean="0">
                <a:ea typeface="ＭＳ Ｐゴシック" pitchFamily="34" charset="-128"/>
              </a:rPr>
              <a:t>willen</a:t>
            </a:r>
            <a:r>
              <a:rPr lang="en-GB" baseline="0" dirty="0" smtClean="0">
                <a:ea typeface="ＭＳ Ｐゴシック" pitchFamily="34" charset="-128"/>
              </a:rPr>
              <a:t> </a:t>
            </a:r>
            <a:r>
              <a:rPr lang="en-GB" baseline="0" dirty="0" err="1" smtClean="0">
                <a:ea typeface="ＭＳ Ｐゴシック" pitchFamily="34" charset="-128"/>
              </a:rPr>
              <a:t>en</a:t>
            </a:r>
            <a:r>
              <a:rPr lang="en-GB" baseline="0" dirty="0" smtClean="0">
                <a:ea typeface="ＭＳ Ｐゴシック" pitchFamily="34" charset="-128"/>
              </a:rPr>
              <a:t> </a:t>
            </a:r>
            <a:r>
              <a:rPr lang="en-GB" baseline="0" dirty="0" err="1" smtClean="0">
                <a:ea typeface="ＭＳ Ｐゴシック" pitchFamily="34" charset="-128"/>
              </a:rPr>
              <a:t>kunnen</a:t>
            </a:r>
            <a:r>
              <a:rPr lang="en-GB" baseline="0" dirty="0" smtClean="0">
                <a:ea typeface="ＭＳ Ｐゴシック" pitchFamily="34" charset="-128"/>
              </a:rPr>
              <a:t> </a:t>
            </a:r>
            <a:r>
              <a:rPr lang="en-GB" baseline="0" dirty="0" err="1" smtClean="0">
                <a:ea typeface="ＭＳ Ｐゴシック" pitchFamily="34" charset="-128"/>
              </a:rPr>
              <a:t>wij</a:t>
            </a:r>
            <a:r>
              <a:rPr lang="en-GB" baseline="0" dirty="0" smtClean="0">
                <a:ea typeface="ＭＳ Ｐゴシック" pitchFamily="34" charset="-128"/>
              </a:rPr>
              <a:t> </a:t>
            </a:r>
            <a:r>
              <a:rPr lang="en-GB" baseline="0" dirty="0" err="1" smtClean="0">
                <a:ea typeface="ＭＳ Ｐゴシック" pitchFamily="34" charset="-128"/>
              </a:rPr>
              <a:t>voor</a:t>
            </a:r>
            <a:r>
              <a:rPr lang="en-GB" baseline="0" dirty="0" smtClean="0">
                <a:ea typeface="ＭＳ Ｐゴシック" pitchFamily="34" charset="-128"/>
              </a:rPr>
              <a:t> die 90 </a:t>
            </a:r>
            <a:r>
              <a:rPr lang="en-GB" baseline="0" dirty="0" err="1" smtClean="0">
                <a:ea typeface="ＭＳ Ｐゴシック" pitchFamily="34" charset="-128"/>
              </a:rPr>
              <a:t>miljoen</a:t>
            </a:r>
            <a:r>
              <a:rPr lang="en-GB" baseline="0" dirty="0" smtClean="0">
                <a:ea typeface="ＭＳ Ｐゴシック" pitchFamily="34" charset="-128"/>
              </a:rPr>
              <a:t> per </a:t>
            </a:r>
            <a:r>
              <a:rPr lang="en-GB" baseline="0" dirty="0" err="1" smtClean="0">
                <a:ea typeface="ＭＳ Ｐゴシック" pitchFamily="34" charset="-128"/>
              </a:rPr>
              <a:t>jaar</a:t>
            </a:r>
            <a:r>
              <a:rPr lang="en-GB" baseline="0" dirty="0" smtClean="0">
                <a:ea typeface="ＭＳ Ｐゴシック" pitchFamily="34" charset="-128"/>
              </a:rPr>
              <a:t> </a:t>
            </a:r>
            <a:r>
              <a:rPr lang="en-GB" baseline="0" dirty="0" err="1" smtClean="0">
                <a:ea typeface="ＭＳ Ｐゴシック" pitchFamily="34" charset="-128"/>
              </a:rPr>
              <a:t>leveren</a:t>
            </a:r>
            <a:r>
              <a:rPr lang="en-GB" baseline="0" dirty="0" smtClean="0">
                <a:ea typeface="ＭＳ Ｐゴシック" pitchFamily="34" charset="-128"/>
              </a:rPr>
              <a:t>? Hoe </a:t>
            </a:r>
            <a:r>
              <a:rPr lang="en-GB" baseline="0" dirty="0" err="1" smtClean="0">
                <a:ea typeface="ＭＳ Ｐゴシック" pitchFamily="34" charset="-128"/>
              </a:rPr>
              <a:t>sluiten</a:t>
            </a:r>
            <a:r>
              <a:rPr lang="en-GB" baseline="0" dirty="0" smtClean="0">
                <a:ea typeface="ＭＳ Ｐゴシック" pitchFamily="34" charset="-128"/>
              </a:rPr>
              <a:t> we </a:t>
            </a:r>
            <a:r>
              <a:rPr lang="en-GB" baseline="0" dirty="0" err="1" smtClean="0">
                <a:ea typeface="ＭＳ Ｐゴシック" pitchFamily="34" charset="-128"/>
              </a:rPr>
              <a:t>aan</a:t>
            </a:r>
            <a:r>
              <a:rPr lang="en-GB" baseline="0" dirty="0" smtClean="0">
                <a:ea typeface="ＭＳ Ｐゴシック" pitchFamily="34" charset="-128"/>
              </a:rPr>
              <a:t> </a:t>
            </a:r>
            <a:r>
              <a:rPr lang="en-GB" baseline="0" dirty="0" err="1" smtClean="0">
                <a:ea typeface="ＭＳ Ｐゴシック" pitchFamily="34" charset="-128"/>
              </a:rPr>
              <a:t>bij</a:t>
            </a:r>
            <a:r>
              <a:rPr lang="en-GB" baseline="0" dirty="0" smtClean="0">
                <a:ea typeface="ＭＳ Ｐゴシック" pitchFamily="34" charset="-128"/>
              </a:rPr>
              <a:t> de </a:t>
            </a:r>
            <a:r>
              <a:rPr lang="en-GB" baseline="0" dirty="0" err="1" smtClean="0">
                <a:ea typeface="ＭＳ Ｐゴシック" pitchFamily="34" charset="-128"/>
              </a:rPr>
              <a:t>veranderende</a:t>
            </a:r>
            <a:r>
              <a:rPr lang="en-GB" baseline="0" dirty="0" smtClean="0">
                <a:ea typeface="ＭＳ Ｐゴシック" pitchFamily="34" charset="-128"/>
              </a:rPr>
              <a:t> </a:t>
            </a:r>
            <a:r>
              <a:rPr lang="en-GB" baseline="0" dirty="0" err="1" smtClean="0">
                <a:ea typeface="ＭＳ Ｐゴシック" pitchFamily="34" charset="-128"/>
              </a:rPr>
              <a:t>rol</a:t>
            </a:r>
            <a:r>
              <a:rPr lang="en-GB" baseline="0" dirty="0" smtClean="0">
                <a:ea typeface="ＭＳ Ｐゴシック" pitchFamily="34" charset="-128"/>
              </a:rPr>
              <a:t> van de </a:t>
            </a:r>
            <a:r>
              <a:rPr lang="en-GB" baseline="0" dirty="0" err="1" smtClean="0">
                <a:ea typeface="ＭＳ Ｐゴシック" pitchFamily="34" charset="-128"/>
              </a:rPr>
              <a:t>overheid</a:t>
            </a:r>
            <a:r>
              <a:rPr lang="en-GB" baseline="0" dirty="0" smtClean="0">
                <a:ea typeface="ＭＳ Ｐゴシック" pitchFamily="34" charset="-128"/>
              </a:rPr>
              <a:t> </a:t>
            </a:r>
            <a:r>
              <a:rPr lang="en-GB" baseline="0" dirty="0" err="1" smtClean="0">
                <a:ea typeface="ＭＳ Ｐゴシック" pitchFamily="34" charset="-128"/>
              </a:rPr>
              <a:t>en</a:t>
            </a:r>
            <a:r>
              <a:rPr lang="en-GB" baseline="0" dirty="0" smtClean="0">
                <a:ea typeface="ＭＳ Ｐゴシック" pitchFamily="34" charset="-128"/>
              </a:rPr>
              <a:t> </a:t>
            </a:r>
            <a:r>
              <a:rPr lang="en-GB" baseline="0" dirty="0" err="1" smtClean="0">
                <a:ea typeface="ＭＳ Ｐゴシック" pitchFamily="34" charset="-128"/>
              </a:rPr>
              <a:t>ontwikkelingen</a:t>
            </a:r>
            <a:r>
              <a:rPr lang="en-GB" baseline="0" dirty="0" smtClean="0">
                <a:ea typeface="ＭＳ Ｐゴシック" pitchFamily="34" charset="-128"/>
              </a:rPr>
              <a:t> </a:t>
            </a:r>
            <a:r>
              <a:rPr lang="en-GB" baseline="0" dirty="0" err="1" smtClean="0">
                <a:ea typeface="ＭＳ Ｐゴシック" pitchFamily="34" charset="-128"/>
              </a:rPr>
              <a:t>als</a:t>
            </a:r>
            <a:r>
              <a:rPr lang="en-GB" baseline="0" dirty="0" smtClean="0">
                <a:ea typeface="ＭＳ Ｐゴシック" pitchFamily="34" charset="-128"/>
              </a:rPr>
              <a:t> </a:t>
            </a:r>
            <a:r>
              <a:rPr lang="en-GB" baseline="0" dirty="0" err="1" smtClean="0">
                <a:ea typeface="ＭＳ Ｐゴシック" pitchFamily="34" charset="-128"/>
              </a:rPr>
              <a:t>gebiedsgericht</a:t>
            </a:r>
            <a:r>
              <a:rPr lang="en-GB" baseline="0" dirty="0" smtClean="0">
                <a:ea typeface="ＭＳ Ｐゴシック" pitchFamily="34" charset="-128"/>
              </a:rPr>
              <a:t> </a:t>
            </a:r>
            <a:r>
              <a:rPr lang="en-GB" baseline="0" dirty="0" err="1" smtClean="0">
                <a:ea typeface="ＭＳ Ｐゴシック" pitchFamily="34" charset="-128"/>
              </a:rPr>
              <a:t>werken</a:t>
            </a:r>
            <a:r>
              <a:rPr lang="en-GB" baseline="0" dirty="0" smtClean="0">
                <a:ea typeface="ＭＳ Ｐゴシック" pitchFamily="34" charset="-128"/>
              </a:rPr>
              <a:t>, </a:t>
            </a:r>
            <a:r>
              <a:rPr lang="en-GB" baseline="0" dirty="0" err="1" smtClean="0">
                <a:ea typeface="ＭＳ Ｐゴシック" pitchFamily="34" charset="-128"/>
              </a:rPr>
              <a:t>duurzaamheid</a:t>
            </a:r>
            <a:r>
              <a:rPr lang="en-GB" baseline="0" dirty="0" smtClean="0">
                <a:ea typeface="ＭＳ Ｐゴシック" pitchFamily="34" charset="-128"/>
              </a:rPr>
              <a:t>.</a:t>
            </a:r>
            <a:endParaRPr lang="en-GB" dirty="0" smtClean="0">
              <a:ea typeface="ＭＳ Ｐゴシック" pitchFamily="34" charset="-128"/>
            </a:endParaRPr>
          </a:p>
        </p:txBody>
      </p:sp>
    </p:spTree>
    <p:extLst>
      <p:ext uri="{BB962C8B-B14F-4D97-AF65-F5344CB8AC3E}">
        <p14:creationId xmlns:p14="http://schemas.microsoft.com/office/powerpoint/2010/main" val="2956807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minder vaste werkplekken, meer mobiliteit en flexibiliteit</a:t>
            </a:r>
          </a:p>
          <a:p>
            <a:r>
              <a:rPr lang="nl-NL" dirty="0" smtClean="0"/>
              <a:t>Is een kantoor nog wel nodig in 2020?</a:t>
            </a:r>
          </a:p>
          <a:p>
            <a:r>
              <a:rPr lang="nl-NL" dirty="0" smtClean="0"/>
              <a:t>Aanwezigheid</a:t>
            </a:r>
            <a:r>
              <a:rPr lang="nl-NL" baseline="0" dirty="0" smtClean="0"/>
              <a:t> van redders en raadgevers op ieder moment van de dag</a:t>
            </a:r>
            <a:endParaRPr lang="nl-NL" dirty="0"/>
          </a:p>
        </p:txBody>
      </p:sp>
      <p:sp>
        <p:nvSpPr>
          <p:cNvPr id="4" name="Tijdelijke aanduiding voor dianummer 3"/>
          <p:cNvSpPr>
            <a:spLocks noGrp="1"/>
          </p:cNvSpPr>
          <p:nvPr>
            <p:ph type="sldNum" sz="quarter" idx="10"/>
          </p:nvPr>
        </p:nvSpPr>
        <p:spPr/>
        <p:txBody>
          <a:bodyPr/>
          <a:lstStyle/>
          <a:p>
            <a:pPr>
              <a:defRPr/>
            </a:pPr>
            <a:fld id="{A9C242B2-F3B1-498B-AF78-CFCC63BB20F5}" type="slidenum">
              <a:rPr lang="nl-NL" smtClean="0"/>
              <a:pPr>
                <a:defRPr/>
              </a:pPr>
              <a:t>11</a:t>
            </a:fld>
            <a:endParaRPr lang="nl-NL"/>
          </a:p>
        </p:txBody>
      </p:sp>
    </p:spTree>
    <p:extLst>
      <p:ext uri="{BB962C8B-B14F-4D97-AF65-F5344CB8AC3E}">
        <p14:creationId xmlns:p14="http://schemas.microsoft.com/office/powerpoint/2010/main" val="350910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https://www.ted.com/talks/emilie_wapnick_why_some_of_us_don_t_have_one_true_calling?language=en</a:t>
            </a:r>
            <a:endParaRPr lang="nl-NL" dirty="0"/>
          </a:p>
        </p:txBody>
      </p:sp>
      <p:sp>
        <p:nvSpPr>
          <p:cNvPr id="4" name="Tijdelijke aanduiding voor dianummer 3"/>
          <p:cNvSpPr>
            <a:spLocks noGrp="1"/>
          </p:cNvSpPr>
          <p:nvPr>
            <p:ph type="sldNum" sz="quarter" idx="10"/>
          </p:nvPr>
        </p:nvSpPr>
        <p:spPr/>
        <p:txBody>
          <a:bodyPr/>
          <a:lstStyle/>
          <a:p>
            <a:pPr>
              <a:defRPr/>
            </a:pPr>
            <a:fld id="{A9C242B2-F3B1-498B-AF78-CFCC63BB20F5}" type="slidenum">
              <a:rPr lang="nl-NL" smtClean="0"/>
              <a:pPr>
                <a:defRPr/>
              </a:pPr>
              <a:t>13</a:t>
            </a:fld>
            <a:endParaRPr lang="nl-NL"/>
          </a:p>
        </p:txBody>
      </p:sp>
    </p:spTree>
    <p:extLst>
      <p:ext uri="{BB962C8B-B14F-4D97-AF65-F5344CB8AC3E}">
        <p14:creationId xmlns:p14="http://schemas.microsoft.com/office/powerpoint/2010/main" val="191183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A9C242B2-F3B1-498B-AF78-CFCC63BB20F5}" type="slidenum">
              <a:rPr lang="nl-NL" smtClean="0"/>
              <a:pPr>
                <a:defRPr/>
              </a:pPr>
              <a:t>14</a:t>
            </a:fld>
            <a:endParaRPr lang="nl-NL"/>
          </a:p>
        </p:txBody>
      </p:sp>
    </p:spTree>
    <p:extLst>
      <p:ext uri="{BB962C8B-B14F-4D97-AF65-F5344CB8AC3E}">
        <p14:creationId xmlns:p14="http://schemas.microsoft.com/office/powerpoint/2010/main" val="3156908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miter lim="800000"/>
            <a:headEnd/>
            <a:tailEnd/>
          </a:ln>
        </p:spPr>
        <p:txBody>
          <a:bodyPr/>
          <a:lstStyle/>
          <a:p>
            <a:fld id="{CDCDDA89-443D-4EF1-A956-2503D5B24D63}" type="slidenum">
              <a:rPr lang="nl-NL" smtClean="0">
                <a:latin typeface="Arial" charset="0"/>
                <a:ea typeface="ＭＳ Ｐゴシック" pitchFamily="34" charset="-128"/>
              </a:rPr>
              <a:pPr/>
              <a:t>2</a:t>
            </a:fld>
            <a:endParaRPr lang="nl-NL" smtClean="0">
              <a:latin typeface="Arial" charset="0"/>
              <a:ea typeface="ＭＳ Ｐゴシック" pitchFamily="34" charset="-128"/>
            </a:endParaRPr>
          </a:p>
        </p:txBody>
      </p:sp>
      <p:sp>
        <p:nvSpPr>
          <p:cNvPr id="29699"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anchor="b"/>
          <a:lstStyle/>
          <a:p>
            <a:pPr algn="r">
              <a:spcBef>
                <a:spcPct val="0"/>
              </a:spcBef>
            </a:pPr>
            <a:fld id="{E7C8F748-FFA0-4CBD-96E7-8FF6395CFB5E}" type="slidenum">
              <a:rPr lang="nl-NL" sz="1200"/>
              <a:pPr algn="r">
                <a:spcBef>
                  <a:spcPct val="0"/>
                </a:spcBef>
              </a:pPr>
              <a:t>2</a:t>
            </a:fld>
            <a:endParaRPr lang="nl-NL" sz="1200"/>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p:spPr>
        <p:txBody>
          <a:bodyPr/>
          <a:lstStyle/>
          <a:p>
            <a:pPr eaLnBrk="1" hangingPunct="1"/>
            <a:endParaRPr lang="en-GB" dirty="0" smtClean="0">
              <a:ea typeface="ＭＳ Ｐゴシック" pitchFamily="34" charset="-128"/>
            </a:endParaRPr>
          </a:p>
        </p:txBody>
      </p:sp>
    </p:spTree>
    <p:extLst>
      <p:ext uri="{BB962C8B-B14F-4D97-AF65-F5344CB8AC3E}">
        <p14:creationId xmlns:p14="http://schemas.microsoft.com/office/powerpoint/2010/main" val="1043290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A9C242B2-F3B1-498B-AF78-CFCC63BB20F5}" type="slidenum">
              <a:rPr lang="nl-NL" smtClean="0"/>
              <a:pPr>
                <a:defRPr/>
              </a:pPr>
              <a:t>3</a:t>
            </a:fld>
            <a:endParaRPr lang="nl-NL"/>
          </a:p>
        </p:txBody>
      </p:sp>
    </p:spTree>
    <p:extLst>
      <p:ext uri="{BB962C8B-B14F-4D97-AF65-F5344CB8AC3E}">
        <p14:creationId xmlns:p14="http://schemas.microsoft.com/office/powerpoint/2010/main" val="89060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 Zoeken naar passende oplossingen binnen wettelijke kaders (voorbeeld arbeidstijdenwet)</a:t>
            </a:r>
            <a:endParaRPr lang="nl-NL" dirty="0"/>
          </a:p>
        </p:txBody>
      </p:sp>
      <p:sp>
        <p:nvSpPr>
          <p:cNvPr id="4" name="Slide Number Placeholder 3"/>
          <p:cNvSpPr>
            <a:spLocks noGrp="1"/>
          </p:cNvSpPr>
          <p:nvPr>
            <p:ph type="sldNum" sz="quarter" idx="10"/>
          </p:nvPr>
        </p:nvSpPr>
        <p:spPr/>
        <p:txBody>
          <a:bodyPr/>
          <a:lstStyle/>
          <a:p>
            <a:pPr>
              <a:defRPr/>
            </a:pPr>
            <a:fld id="{A9C242B2-F3B1-498B-AF78-CFCC63BB20F5}" type="slidenum">
              <a:rPr lang="nl-NL" smtClean="0"/>
              <a:pPr>
                <a:defRPr/>
              </a:pPr>
              <a:t>4</a:t>
            </a:fld>
            <a:endParaRPr lang="nl-NL"/>
          </a:p>
        </p:txBody>
      </p:sp>
    </p:spTree>
    <p:extLst>
      <p:ext uri="{BB962C8B-B14F-4D97-AF65-F5344CB8AC3E}">
        <p14:creationId xmlns:p14="http://schemas.microsoft.com/office/powerpoint/2010/main" val="3173342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Open deuren,</a:t>
            </a:r>
            <a:r>
              <a:rPr lang="nl-NL" baseline="0" dirty="0" smtClean="0"/>
              <a:t> muv priveruimtes (slaapdeel)</a:t>
            </a:r>
          </a:p>
          <a:p>
            <a:r>
              <a:rPr lang="nl-NL" baseline="0" dirty="0" smtClean="0"/>
              <a:t>Werkplekken voor eigen (kantoor)personeel en voor bewoners en werkenden. Te huren vergaderzaal.</a:t>
            </a:r>
            <a:endParaRPr lang="nl-NL" dirty="0"/>
          </a:p>
        </p:txBody>
      </p:sp>
      <p:sp>
        <p:nvSpPr>
          <p:cNvPr id="4" name="Slide Number Placeholder 3"/>
          <p:cNvSpPr>
            <a:spLocks noGrp="1"/>
          </p:cNvSpPr>
          <p:nvPr>
            <p:ph type="sldNum" sz="quarter" idx="10"/>
          </p:nvPr>
        </p:nvSpPr>
        <p:spPr/>
        <p:txBody>
          <a:bodyPr/>
          <a:lstStyle/>
          <a:p>
            <a:pPr>
              <a:defRPr/>
            </a:pPr>
            <a:fld id="{A9C242B2-F3B1-498B-AF78-CFCC63BB20F5}" type="slidenum">
              <a:rPr lang="nl-NL" smtClean="0"/>
              <a:pPr>
                <a:defRPr/>
              </a:pPr>
              <a:t>5</a:t>
            </a:fld>
            <a:endParaRPr lang="nl-NL"/>
          </a:p>
        </p:txBody>
      </p:sp>
    </p:spTree>
    <p:extLst>
      <p:ext uri="{BB962C8B-B14F-4D97-AF65-F5344CB8AC3E}">
        <p14:creationId xmlns:p14="http://schemas.microsoft.com/office/powerpoint/2010/main" val="347072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lnSpcReduction="10000"/>
          </a:bodyPr>
          <a:lstStyle/>
          <a:p>
            <a:r>
              <a:rPr lang="nl-NL" dirty="0" smtClean="0"/>
              <a:t>Want we zijn een publieke organisatie,</a:t>
            </a:r>
            <a:r>
              <a:rPr lang="nl-NL" baseline="0" dirty="0" smtClean="0"/>
              <a:t> tenslotte. Betaald van publieke gelden. Geld van ons allemaal.</a:t>
            </a:r>
            <a:endParaRPr lang="nl-NL" dirty="0" smtClean="0"/>
          </a:p>
        </p:txBody>
      </p:sp>
      <p:sp>
        <p:nvSpPr>
          <p:cNvPr id="4" name="Tijdelijke aanduiding voor dianummer 3"/>
          <p:cNvSpPr>
            <a:spLocks noGrp="1"/>
          </p:cNvSpPr>
          <p:nvPr>
            <p:ph type="sldNum" sz="quarter" idx="10"/>
          </p:nvPr>
        </p:nvSpPr>
        <p:spPr/>
        <p:txBody>
          <a:bodyPr/>
          <a:lstStyle/>
          <a:p>
            <a:pPr>
              <a:defRPr/>
            </a:pPr>
            <a:fld id="{A9C242B2-F3B1-498B-AF78-CFCC63BB20F5}" type="slidenum">
              <a:rPr lang="nl-NL" smtClean="0"/>
              <a:pPr>
                <a:defRPr/>
              </a:pPr>
              <a:t>6</a:t>
            </a:fld>
            <a:endParaRPr lang="nl-NL"/>
          </a:p>
        </p:txBody>
      </p:sp>
    </p:spTree>
    <p:extLst>
      <p:ext uri="{BB962C8B-B14F-4D97-AF65-F5344CB8AC3E}">
        <p14:creationId xmlns:p14="http://schemas.microsoft.com/office/powerpoint/2010/main" val="3305309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Laten</a:t>
            </a:r>
            <a:r>
              <a:rPr lang="nl-NL" baseline="0" dirty="0" smtClean="0"/>
              <a:t> we op de kazerne de keuken delen, met omwonenden bijvoorbeeld. Zij koken voor ons, wij koken voor hen. En we vertellen tussen het snijden van de uien en de prei meteen iets over brandveiligheid in de keuken.</a:t>
            </a:r>
            <a:endParaRPr lang="nl-NL" dirty="0"/>
          </a:p>
        </p:txBody>
      </p:sp>
      <p:sp>
        <p:nvSpPr>
          <p:cNvPr id="4" name="Tijdelijke aanduiding voor dianummer 3"/>
          <p:cNvSpPr>
            <a:spLocks noGrp="1"/>
          </p:cNvSpPr>
          <p:nvPr>
            <p:ph type="sldNum" sz="quarter" idx="10"/>
          </p:nvPr>
        </p:nvSpPr>
        <p:spPr/>
        <p:txBody>
          <a:bodyPr/>
          <a:lstStyle/>
          <a:p>
            <a:fld id="{F9FD1A59-C653-441C-9E91-C7C3F9BAEADA}" type="slidenum">
              <a:rPr lang="nl-NL" smtClean="0"/>
              <a:pPr/>
              <a:t>7</a:t>
            </a:fld>
            <a:endParaRPr lang="nl-NL"/>
          </a:p>
        </p:txBody>
      </p:sp>
    </p:spTree>
    <p:extLst>
      <p:ext uri="{BB962C8B-B14F-4D97-AF65-F5344CB8AC3E}">
        <p14:creationId xmlns:p14="http://schemas.microsoft.com/office/powerpoint/2010/main" val="3554976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Fit worden en blijven.</a:t>
            </a:r>
            <a:r>
              <a:rPr lang="nl-NL" baseline="0" dirty="0" smtClean="0"/>
              <a:t> En we delen de schaarse ruimte in Amsterdam, die geschikt is om te bewegen.</a:t>
            </a:r>
            <a:endParaRPr lang="nl-NL" dirty="0"/>
          </a:p>
        </p:txBody>
      </p:sp>
      <p:sp>
        <p:nvSpPr>
          <p:cNvPr id="4" name="Tijdelijke aanduiding voor dianummer 3"/>
          <p:cNvSpPr>
            <a:spLocks noGrp="1"/>
          </p:cNvSpPr>
          <p:nvPr>
            <p:ph type="sldNum" sz="quarter" idx="10"/>
          </p:nvPr>
        </p:nvSpPr>
        <p:spPr/>
        <p:txBody>
          <a:bodyPr/>
          <a:lstStyle/>
          <a:p>
            <a:fld id="{F9FD1A59-C653-441C-9E91-C7C3F9BAEADA}" type="slidenum">
              <a:rPr lang="nl-NL" smtClean="0"/>
              <a:pPr/>
              <a:t>8</a:t>
            </a:fld>
            <a:endParaRPr lang="nl-NL"/>
          </a:p>
        </p:txBody>
      </p:sp>
    </p:spTree>
    <p:extLst>
      <p:ext uri="{BB962C8B-B14F-4D97-AF65-F5344CB8AC3E}">
        <p14:creationId xmlns:p14="http://schemas.microsoft.com/office/powerpoint/2010/main" val="866925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Op de kazerne de</a:t>
            </a:r>
            <a:r>
              <a:rPr lang="nl-NL" baseline="0" dirty="0" smtClean="0"/>
              <a:t> werkplek delen, en neem je eigen koffie mee. Ook voor vergaderingen te huur.</a:t>
            </a:r>
            <a:endParaRPr lang="nl-NL" dirty="0"/>
          </a:p>
        </p:txBody>
      </p:sp>
      <p:sp>
        <p:nvSpPr>
          <p:cNvPr id="4" name="Tijdelijke aanduiding voor dianummer 3"/>
          <p:cNvSpPr>
            <a:spLocks noGrp="1"/>
          </p:cNvSpPr>
          <p:nvPr>
            <p:ph type="sldNum" sz="quarter" idx="10"/>
          </p:nvPr>
        </p:nvSpPr>
        <p:spPr/>
        <p:txBody>
          <a:bodyPr/>
          <a:lstStyle/>
          <a:p>
            <a:fld id="{F9FD1A59-C653-441C-9E91-C7C3F9BAEADA}" type="slidenum">
              <a:rPr lang="nl-NL" smtClean="0"/>
              <a:pPr/>
              <a:t>9</a:t>
            </a:fld>
            <a:endParaRPr lang="nl-NL"/>
          </a:p>
        </p:txBody>
      </p:sp>
    </p:spTree>
    <p:extLst>
      <p:ext uri="{BB962C8B-B14F-4D97-AF65-F5344CB8AC3E}">
        <p14:creationId xmlns:p14="http://schemas.microsoft.com/office/powerpoint/2010/main" val="3796451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srcRect/>
          <a:stretch>
            <a:fillRect/>
          </a:stretch>
        </p:blipFill>
        <p:spPr bwMode="auto">
          <a:xfrm>
            <a:off x="0" y="6124575"/>
            <a:ext cx="9156700" cy="744538"/>
          </a:xfrm>
          <a:prstGeom prst="rect">
            <a:avLst/>
          </a:prstGeom>
          <a:noFill/>
          <a:ln w="9525">
            <a:noFill/>
            <a:miter lim="800000"/>
            <a:headEnd/>
            <a:tailEnd/>
          </a:ln>
        </p:spPr>
      </p:pic>
      <p:sp>
        <p:nvSpPr>
          <p:cNvPr id="3080" name="Rectangle 8"/>
          <p:cNvSpPr>
            <a:spLocks noGrp="1" noChangeAspect="1" noChangeArrowheads="1"/>
          </p:cNvSpPr>
          <p:nvPr>
            <p:ph type="ctrTitle"/>
          </p:nvPr>
        </p:nvSpPr>
        <p:spPr>
          <a:xfrm>
            <a:off x="104775" y="254000"/>
            <a:ext cx="7772400" cy="1470025"/>
          </a:xfrm>
        </p:spPr>
        <p:txBody>
          <a:bodyPr/>
          <a:lstStyle>
            <a:lvl1pPr>
              <a:defRPr sz="7000">
                <a:solidFill>
                  <a:schemeClr val="bg1"/>
                </a:solidFill>
              </a:defRPr>
            </a:lvl1pPr>
          </a:lstStyle>
          <a:p>
            <a:pPr lvl="0"/>
            <a:r>
              <a:rPr lang="nl-NL" noProof="0" smtClean="0"/>
              <a:t>Klik om het opmaakprofiel te bewerken</a:t>
            </a:r>
          </a:p>
        </p:txBody>
      </p:sp>
      <p:sp>
        <p:nvSpPr>
          <p:cNvPr id="3075" name="Rectangle 3"/>
          <p:cNvSpPr>
            <a:spLocks noGrp="1" noChangeAspect="1" noChangeArrowheads="1"/>
          </p:cNvSpPr>
          <p:nvPr>
            <p:ph type="subTitle" idx="1"/>
          </p:nvPr>
        </p:nvSpPr>
        <p:spPr>
          <a:xfrm>
            <a:off x="123825" y="1746250"/>
            <a:ext cx="6400800" cy="407988"/>
          </a:xfrm>
        </p:spPr>
        <p:txBody>
          <a:bodyPr/>
          <a:lstStyle>
            <a:lvl1pPr>
              <a:lnSpc>
                <a:spcPct val="67000"/>
              </a:lnSpc>
              <a:defRPr sz="3400" b="0">
                <a:solidFill>
                  <a:schemeClr val="bg1"/>
                </a:solidFill>
                <a:latin typeface="Arial Black" charset="0"/>
              </a:defRPr>
            </a:lvl1pPr>
          </a:lstStyle>
          <a:p>
            <a:pPr lvl="0"/>
            <a:r>
              <a:rPr lang="nl-NL" noProof="0" smtClean="0"/>
              <a:t>Klik om het opmaakprofiel van de modelondertitel te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59513" y="257175"/>
            <a:ext cx="2025650" cy="5440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0975" y="257175"/>
            <a:ext cx="5926138" cy="5440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9163" y="1293813"/>
            <a:ext cx="3576637"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3813"/>
            <a:ext cx="3576638"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1588" y="254000"/>
            <a:ext cx="2057400" cy="55387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9388" y="254000"/>
            <a:ext cx="6019800" cy="55387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92638" y="1236663"/>
            <a:ext cx="1762125"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7163" y="1236663"/>
            <a:ext cx="1762125"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1588" y="254000"/>
            <a:ext cx="2057400" cy="5508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9388" y="254000"/>
            <a:ext cx="6019800" cy="5508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5825" y="1171575"/>
            <a:ext cx="1390650" cy="203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428875" y="1171575"/>
            <a:ext cx="1392238" cy="203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5825" y="1171575"/>
            <a:ext cx="3622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171575"/>
            <a:ext cx="36242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3175" y="254000"/>
            <a:ext cx="2057400" cy="2947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0975" y="254000"/>
            <a:ext cx="6019800" cy="2947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3988" y="647700"/>
            <a:ext cx="4048125" cy="538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54513" y="647700"/>
            <a:ext cx="4048125" cy="538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6825" y="254000"/>
            <a:ext cx="2063750" cy="931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3988" y="254000"/>
            <a:ext cx="6040437" cy="931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180975" y="257175"/>
            <a:ext cx="8104188" cy="8969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het opmaakprofiel te bewerken</a:t>
            </a:r>
          </a:p>
        </p:txBody>
      </p:sp>
      <p:sp>
        <p:nvSpPr>
          <p:cNvPr id="1027" name="Rectangle 3"/>
          <p:cNvSpPr>
            <a:spLocks noGrp="1" noChangeAspect="1" noChangeArrowheads="1"/>
          </p:cNvSpPr>
          <p:nvPr>
            <p:ph type="body" idx="1"/>
          </p:nvPr>
        </p:nvSpPr>
        <p:spPr bwMode="auto">
          <a:xfrm>
            <a:off x="885825" y="1171575"/>
            <a:ext cx="7399338"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pic>
        <p:nvPicPr>
          <p:cNvPr id="1028" name="Picture 9"/>
          <p:cNvPicPr>
            <a:picLocks noChangeAspect="1" noChangeArrowheads="1"/>
          </p:cNvPicPr>
          <p:nvPr/>
        </p:nvPicPr>
        <p:blipFill>
          <a:blip r:embed="rId13"/>
          <a:srcRect/>
          <a:stretch>
            <a:fillRect/>
          </a:stretch>
        </p:blipFill>
        <p:spPr bwMode="auto">
          <a:xfrm>
            <a:off x="0" y="6124575"/>
            <a:ext cx="9156700" cy="7445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48"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txStyles>
    <p:titleStyle>
      <a:lvl1pPr algn="l" rtl="0" eaLnBrk="0" fontAlgn="base" hangingPunct="0">
        <a:lnSpc>
          <a:spcPct val="67000"/>
        </a:lnSpc>
        <a:spcBef>
          <a:spcPct val="0"/>
        </a:spcBef>
        <a:spcAft>
          <a:spcPct val="0"/>
        </a:spcAft>
        <a:defRPr sz="4000">
          <a:solidFill>
            <a:schemeClr val="tx2"/>
          </a:solidFill>
          <a:latin typeface="+mj-lt"/>
          <a:ea typeface="+mj-ea"/>
          <a:cs typeface="ＭＳ Ｐゴシック"/>
        </a:defRPr>
      </a:lvl1pPr>
      <a:lvl2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2pPr>
      <a:lvl3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3pPr>
      <a:lvl4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4pPr>
      <a:lvl5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5pPr>
      <a:lvl6pPr marL="457200" algn="l" rtl="0" fontAlgn="base">
        <a:lnSpc>
          <a:spcPct val="67000"/>
        </a:lnSpc>
        <a:spcBef>
          <a:spcPct val="0"/>
        </a:spcBef>
        <a:spcAft>
          <a:spcPct val="0"/>
        </a:spcAft>
        <a:defRPr sz="4000">
          <a:solidFill>
            <a:schemeClr val="tx2"/>
          </a:solidFill>
          <a:latin typeface="Arial Black" charset="0"/>
          <a:ea typeface="ＭＳ Ｐゴシック" charset="0"/>
        </a:defRPr>
      </a:lvl6pPr>
      <a:lvl7pPr marL="914400" algn="l" rtl="0" fontAlgn="base">
        <a:lnSpc>
          <a:spcPct val="67000"/>
        </a:lnSpc>
        <a:spcBef>
          <a:spcPct val="0"/>
        </a:spcBef>
        <a:spcAft>
          <a:spcPct val="0"/>
        </a:spcAft>
        <a:defRPr sz="4000">
          <a:solidFill>
            <a:schemeClr val="tx2"/>
          </a:solidFill>
          <a:latin typeface="Arial Black" charset="0"/>
          <a:ea typeface="ＭＳ Ｐゴシック" charset="0"/>
        </a:defRPr>
      </a:lvl7pPr>
      <a:lvl8pPr marL="1371600" algn="l" rtl="0" fontAlgn="base">
        <a:lnSpc>
          <a:spcPct val="67000"/>
        </a:lnSpc>
        <a:spcBef>
          <a:spcPct val="0"/>
        </a:spcBef>
        <a:spcAft>
          <a:spcPct val="0"/>
        </a:spcAft>
        <a:defRPr sz="4000">
          <a:solidFill>
            <a:schemeClr val="tx2"/>
          </a:solidFill>
          <a:latin typeface="Arial Black" charset="0"/>
          <a:ea typeface="ＭＳ Ｐゴシック" charset="0"/>
        </a:defRPr>
      </a:lvl8pPr>
      <a:lvl9pPr marL="1828800" algn="l" rtl="0" fontAlgn="base">
        <a:lnSpc>
          <a:spcPct val="67000"/>
        </a:lnSpc>
        <a:spcBef>
          <a:spcPct val="0"/>
        </a:spcBef>
        <a:spcAft>
          <a:spcPct val="0"/>
        </a:spcAft>
        <a:defRPr sz="4000">
          <a:solidFill>
            <a:schemeClr val="tx2"/>
          </a:solidFill>
          <a:latin typeface="Arial Black" charset="0"/>
          <a:ea typeface="ＭＳ Ｐゴシック" charset="0"/>
        </a:defRPr>
      </a:lvl9pPr>
    </p:titleStyle>
    <p:bodyStyle>
      <a:lvl1pPr marL="342900" indent="-342900" algn="l" rtl="0" eaLnBrk="0" fontAlgn="base" hangingPunct="0">
        <a:lnSpc>
          <a:spcPct val="130000"/>
        </a:lnSpc>
        <a:spcBef>
          <a:spcPct val="0"/>
        </a:spcBef>
        <a:spcAft>
          <a:spcPct val="0"/>
        </a:spcAft>
        <a:tabLst>
          <a:tab pos="7388225" algn="l"/>
        </a:tabLst>
        <a:defRPr sz="2000" b="1">
          <a:solidFill>
            <a:schemeClr val="tx1"/>
          </a:solidFill>
          <a:latin typeface="+mn-lt"/>
          <a:ea typeface="+mn-ea"/>
          <a:cs typeface="ＭＳ Ｐゴシック"/>
        </a:defRPr>
      </a:lvl1pPr>
      <a:lvl2pPr marL="1588" indent="455613" algn="l" rtl="0" eaLnBrk="0" fontAlgn="base" hangingPunct="0">
        <a:lnSpc>
          <a:spcPct val="130000"/>
        </a:lnSpc>
        <a:spcBef>
          <a:spcPct val="0"/>
        </a:spcBef>
        <a:spcAft>
          <a:spcPct val="0"/>
        </a:spcAft>
        <a:tabLst>
          <a:tab pos="7388225" algn="l"/>
        </a:tabLst>
        <a:defRPr sz="2000">
          <a:solidFill>
            <a:schemeClr val="tx1"/>
          </a:solidFill>
          <a:latin typeface="+mn-lt"/>
          <a:ea typeface="+mn-ea"/>
          <a:cs typeface="ＭＳ Ｐゴシック"/>
        </a:defRPr>
      </a:lvl2pPr>
      <a:lvl3pPr marL="352425" indent="-349250" algn="l" rtl="0" eaLnBrk="0" fontAlgn="base" hangingPunct="0">
        <a:lnSpc>
          <a:spcPct val="130000"/>
        </a:lnSpc>
        <a:spcBef>
          <a:spcPct val="0"/>
        </a:spcBef>
        <a:spcAft>
          <a:spcPct val="0"/>
        </a:spcAft>
        <a:buSzPct val="120000"/>
        <a:buFont typeface="Wingdings 2" pitchFamily="18" charset="2"/>
        <a:buChar char="¡"/>
        <a:tabLst>
          <a:tab pos="7388225" algn="l"/>
        </a:tabLst>
        <a:defRPr sz="2000">
          <a:solidFill>
            <a:schemeClr val="tx1"/>
          </a:solidFill>
          <a:latin typeface="+mn-lt"/>
          <a:ea typeface="+mn-ea"/>
          <a:cs typeface="ＭＳ Ｐゴシック"/>
        </a:defRPr>
      </a:lvl3pPr>
      <a:lvl4pPr marL="715963" indent="-361950" algn="l" rtl="0" eaLnBrk="0" fontAlgn="base" hangingPunct="0">
        <a:lnSpc>
          <a:spcPct val="130000"/>
        </a:lnSpc>
        <a:spcBef>
          <a:spcPct val="0"/>
        </a:spcBef>
        <a:spcAft>
          <a:spcPct val="0"/>
        </a:spcAft>
        <a:buSzPct val="120000"/>
        <a:buFont typeface="Wingdings 2" pitchFamily="18" charset="2"/>
        <a:buChar char="¡"/>
        <a:tabLst>
          <a:tab pos="7388225" algn="l"/>
        </a:tabLst>
        <a:defRPr>
          <a:solidFill>
            <a:schemeClr val="tx1"/>
          </a:solidFill>
          <a:latin typeface="+mn-lt"/>
          <a:ea typeface="+mn-ea"/>
          <a:cs typeface="ＭＳ Ｐゴシック"/>
        </a:defRPr>
      </a:lvl4pPr>
      <a:lvl5pPr marL="1058863" indent="-341313" algn="l" rtl="0" eaLnBrk="0" fontAlgn="base" hangingPunct="0">
        <a:lnSpc>
          <a:spcPct val="130000"/>
        </a:lnSpc>
        <a:spcBef>
          <a:spcPct val="0"/>
        </a:spcBef>
        <a:spcAft>
          <a:spcPct val="0"/>
        </a:spcAft>
        <a:buFont typeface="Wingdings 2" pitchFamily="18" charset="2"/>
        <a:buChar char="¡"/>
        <a:tabLst>
          <a:tab pos="7388225" algn="l"/>
        </a:tabLst>
        <a:defRPr>
          <a:solidFill>
            <a:schemeClr val="tx1"/>
          </a:solidFill>
          <a:latin typeface="+mn-lt"/>
          <a:ea typeface="+mn-ea"/>
          <a:cs typeface="ＭＳ Ｐゴシック"/>
        </a:defRPr>
      </a:lvl5pPr>
      <a:lvl6pPr marL="1516063" indent="-341313" algn="l" rtl="0" fontAlgn="base">
        <a:lnSpc>
          <a:spcPct val="130000"/>
        </a:lnSpc>
        <a:spcBef>
          <a:spcPct val="0"/>
        </a:spcBef>
        <a:spcAft>
          <a:spcPct val="0"/>
        </a:spcAft>
        <a:buFont typeface="Wingdings 2" charset="0"/>
        <a:buChar char="¡"/>
        <a:tabLst>
          <a:tab pos="7388225" algn="l"/>
        </a:tabLst>
        <a:defRPr>
          <a:solidFill>
            <a:schemeClr val="tx1"/>
          </a:solidFill>
          <a:latin typeface="+mn-lt"/>
          <a:ea typeface="+mn-ea"/>
        </a:defRPr>
      </a:lvl6pPr>
      <a:lvl7pPr marL="1973263" indent="-341313" algn="l" rtl="0" fontAlgn="base">
        <a:lnSpc>
          <a:spcPct val="130000"/>
        </a:lnSpc>
        <a:spcBef>
          <a:spcPct val="0"/>
        </a:spcBef>
        <a:spcAft>
          <a:spcPct val="0"/>
        </a:spcAft>
        <a:buFont typeface="Wingdings 2" charset="0"/>
        <a:buChar char="¡"/>
        <a:tabLst>
          <a:tab pos="7388225" algn="l"/>
        </a:tabLst>
        <a:defRPr>
          <a:solidFill>
            <a:schemeClr val="tx1"/>
          </a:solidFill>
          <a:latin typeface="+mn-lt"/>
          <a:ea typeface="+mn-ea"/>
        </a:defRPr>
      </a:lvl7pPr>
      <a:lvl8pPr marL="2430463" indent="-341313" algn="l" rtl="0" fontAlgn="base">
        <a:lnSpc>
          <a:spcPct val="130000"/>
        </a:lnSpc>
        <a:spcBef>
          <a:spcPct val="0"/>
        </a:spcBef>
        <a:spcAft>
          <a:spcPct val="0"/>
        </a:spcAft>
        <a:buFont typeface="Wingdings 2" charset="0"/>
        <a:buChar char="¡"/>
        <a:tabLst>
          <a:tab pos="7388225" algn="l"/>
        </a:tabLst>
        <a:defRPr>
          <a:solidFill>
            <a:schemeClr val="tx1"/>
          </a:solidFill>
          <a:latin typeface="+mn-lt"/>
          <a:ea typeface="+mn-ea"/>
        </a:defRPr>
      </a:lvl8pPr>
      <a:lvl9pPr marL="2887663" indent="-341313" algn="l" rtl="0" fontAlgn="base">
        <a:lnSpc>
          <a:spcPct val="130000"/>
        </a:lnSpc>
        <a:spcBef>
          <a:spcPct val="0"/>
        </a:spcBef>
        <a:spcAft>
          <a:spcPct val="0"/>
        </a:spcAft>
        <a:buFont typeface="Wingdings 2" charset="0"/>
        <a:buChar char="¡"/>
        <a:tabLst>
          <a:tab pos="7388225" algn="l"/>
        </a:tabLst>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bwMode="auto">
          <a:xfrm>
            <a:off x="179388" y="254000"/>
            <a:ext cx="8229600" cy="8953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het opmaakprofiel te bewerken</a:t>
            </a:r>
          </a:p>
        </p:txBody>
      </p:sp>
      <p:sp>
        <p:nvSpPr>
          <p:cNvPr id="2051" name="Rectangle 3"/>
          <p:cNvSpPr>
            <a:spLocks noGrp="1" noChangeAspect="1" noChangeArrowheads="1"/>
          </p:cNvSpPr>
          <p:nvPr>
            <p:ph type="body" idx="1"/>
          </p:nvPr>
        </p:nvSpPr>
        <p:spPr bwMode="auto">
          <a:xfrm>
            <a:off x="919163" y="1293813"/>
            <a:ext cx="7305675" cy="44989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pic>
        <p:nvPicPr>
          <p:cNvPr id="2052" name="Picture 4"/>
          <p:cNvPicPr>
            <a:picLocks noChangeAspect="1" noChangeArrowheads="1"/>
          </p:cNvPicPr>
          <p:nvPr/>
        </p:nvPicPr>
        <p:blipFill>
          <a:blip r:embed="rId13"/>
          <a:srcRect/>
          <a:stretch>
            <a:fillRect/>
          </a:stretch>
        </p:blipFill>
        <p:spPr bwMode="auto">
          <a:xfrm>
            <a:off x="0" y="6124575"/>
            <a:ext cx="9156700" cy="7445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p:txStyles>
    <p:titleStyle>
      <a:lvl1pPr algn="l" rtl="0" eaLnBrk="0" fontAlgn="base" hangingPunct="0">
        <a:lnSpc>
          <a:spcPct val="67000"/>
        </a:lnSpc>
        <a:spcBef>
          <a:spcPct val="0"/>
        </a:spcBef>
        <a:spcAft>
          <a:spcPct val="0"/>
        </a:spcAft>
        <a:defRPr sz="4000">
          <a:solidFill>
            <a:schemeClr val="tx2"/>
          </a:solidFill>
          <a:latin typeface="+mj-lt"/>
          <a:ea typeface="+mj-ea"/>
          <a:cs typeface="ＭＳ Ｐゴシック"/>
        </a:defRPr>
      </a:lvl1pPr>
      <a:lvl2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2pPr>
      <a:lvl3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3pPr>
      <a:lvl4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4pPr>
      <a:lvl5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5pPr>
      <a:lvl6pPr marL="457200" algn="l" rtl="0" fontAlgn="base">
        <a:lnSpc>
          <a:spcPct val="67000"/>
        </a:lnSpc>
        <a:spcBef>
          <a:spcPct val="0"/>
        </a:spcBef>
        <a:spcAft>
          <a:spcPct val="0"/>
        </a:spcAft>
        <a:defRPr sz="4000">
          <a:solidFill>
            <a:schemeClr val="tx2"/>
          </a:solidFill>
          <a:latin typeface="Arial Black" charset="0"/>
          <a:ea typeface="ＭＳ Ｐゴシック" charset="0"/>
        </a:defRPr>
      </a:lvl6pPr>
      <a:lvl7pPr marL="914400" algn="l" rtl="0" fontAlgn="base">
        <a:lnSpc>
          <a:spcPct val="67000"/>
        </a:lnSpc>
        <a:spcBef>
          <a:spcPct val="0"/>
        </a:spcBef>
        <a:spcAft>
          <a:spcPct val="0"/>
        </a:spcAft>
        <a:defRPr sz="4000">
          <a:solidFill>
            <a:schemeClr val="tx2"/>
          </a:solidFill>
          <a:latin typeface="Arial Black" charset="0"/>
          <a:ea typeface="ＭＳ Ｐゴシック" charset="0"/>
        </a:defRPr>
      </a:lvl7pPr>
      <a:lvl8pPr marL="1371600" algn="l" rtl="0" fontAlgn="base">
        <a:lnSpc>
          <a:spcPct val="67000"/>
        </a:lnSpc>
        <a:spcBef>
          <a:spcPct val="0"/>
        </a:spcBef>
        <a:spcAft>
          <a:spcPct val="0"/>
        </a:spcAft>
        <a:defRPr sz="4000">
          <a:solidFill>
            <a:schemeClr val="tx2"/>
          </a:solidFill>
          <a:latin typeface="Arial Black" charset="0"/>
          <a:ea typeface="ＭＳ Ｐゴシック" charset="0"/>
        </a:defRPr>
      </a:lvl8pPr>
      <a:lvl9pPr marL="1828800" algn="l" rtl="0" fontAlgn="base">
        <a:lnSpc>
          <a:spcPct val="67000"/>
        </a:lnSpc>
        <a:spcBef>
          <a:spcPct val="0"/>
        </a:spcBef>
        <a:spcAft>
          <a:spcPct val="0"/>
        </a:spcAft>
        <a:defRPr sz="4000">
          <a:solidFill>
            <a:schemeClr val="tx2"/>
          </a:solidFill>
          <a:latin typeface="Arial Black" charset="0"/>
          <a:ea typeface="ＭＳ Ｐゴシック" charset="0"/>
        </a:defRPr>
      </a:lvl9pPr>
    </p:titleStyle>
    <p:bodyStyle>
      <a:lvl1pPr marL="342900" indent="-342900" algn="l" rtl="0" eaLnBrk="0" fontAlgn="base" hangingPunct="0">
        <a:lnSpc>
          <a:spcPct val="120000"/>
        </a:lnSpc>
        <a:spcBef>
          <a:spcPct val="0"/>
        </a:spcBef>
        <a:spcAft>
          <a:spcPct val="20000"/>
        </a:spcAft>
        <a:defRPr sz="2000" b="1">
          <a:solidFill>
            <a:schemeClr val="tx1"/>
          </a:solidFill>
          <a:latin typeface="+mn-lt"/>
          <a:ea typeface="+mn-ea"/>
          <a:cs typeface="ＭＳ Ｐゴシック"/>
        </a:defRPr>
      </a:lvl1pPr>
      <a:lvl2pPr marL="1588" indent="455613" algn="l" rtl="0" eaLnBrk="0" fontAlgn="base" hangingPunct="0">
        <a:lnSpc>
          <a:spcPct val="120000"/>
        </a:lnSpc>
        <a:spcBef>
          <a:spcPct val="0"/>
        </a:spcBef>
        <a:spcAft>
          <a:spcPct val="0"/>
        </a:spcAft>
        <a:defRPr sz="1200">
          <a:solidFill>
            <a:schemeClr val="tx1"/>
          </a:solidFill>
          <a:latin typeface="+mn-lt"/>
          <a:ea typeface="+mn-ea"/>
          <a:cs typeface="ＭＳ Ｐゴシック"/>
        </a:defRPr>
      </a:lvl2pPr>
      <a:lvl3pPr marL="119063" indent="-115888" algn="l" rtl="0" eaLnBrk="0" fontAlgn="base" hangingPunct="0">
        <a:lnSpc>
          <a:spcPct val="120000"/>
        </a:lnSpc>
        <a:spcBef>
          <a:spcPct val="0"/>
        </a:spcBef>
        <a:spcAft>
          <a:spcPct val="0"/>
        </a:spcAft>
        <a:buFont typeface="Wingdings 2" pitchFamily="18" charset="2"/>
        <a:buChar char="¡"/>
        <a:defRPr sz="1200">
          <a:solidFill>
            <a:schemeClr val="tx1"/>
          </a:solidFill>
          <a:latin typeface="+mn-lt"/>
          <a:ea typeface="+mn-ea"/>
          <a:cs typeface="ＭＳ Ｐゴシック"/>
        </a:defRPr>
      </a:lvl3pPr>
      <a:lvl4pPr marL="576263" indent="-201613" algn="l" rtl="0" eaLnBrk="0" fontAlgn="base" hangingPunct="0">
        <a:lnSpc>
          <a:spcPct val="120000"/>
        </a:lnSpc>
        <a:spcBef>
          <a:spcPct val="0"/>
        </a:spcBef>
        <a:spcAft>
          <a:spcPct val="0"/>
        </a:spcAft>
        <a:buFont typeface="Wingdings 2" pitchFamily="18" charset="2"/>
        <a:buChar char="¡"/>
        <a:defRPr sz="1200">
          <a:solidFill>
            <a:schemeClr val="tx1"/>
          </a:solidFill>
          <a:latin typeface="+mn-lt"/>
          <a:ea typeface="+mn-ea"/>
          <a:cs typeface="ＭＳ Ｐゴシック"/>
        </a:defRPr>
      </a:lvl4pPr>
      <a:lvl5pPr marL="1116013" indent="-182563" algn="l" rtl="0" eaLnBrk="0" fontAlgn="base" hangingPunct="0">
        <a:lnSpc>
          <a:spcPct val="120000"/>
        </a:lnSpc>
        <a:spcBef>
          <a:spcPct val="0"/>
        </a:spcBef>
        <a:spcAft>
          <a:spcPct val="0"/>
        </a:spcAft>
        <a:buFont typeface="Wingdings 2" pitchFamily="18" charset="2"/>
        <a:buChar char="¡"/>
        <a:defRPr sz="1200">
          <a:solidFill>
            <a:schemeClr val="tx1"/>
          </a:solidFill>
          <a:latin typeface="+mn-lt"/>
          <a:ea typeface="+mn-ea"/>
          <a:cs typeface="ＭＳ Ｐゴシック"/>
        </a:defRPr>
      </a:lvl5pPr>
      <a:lvl6pPr marL="1573213" indent="-182563" algn="l" rtl="0" fontAlgn="base">
        <a:lnSpc>
          <a:spcPct val="120000"/>
        </a:lnSpc>
        <a:spcBef>
          <a:spcPct val="0"/>
        </a:spcBef>
        <a:spcAft>
          <a:spcPct val="0"/>
        </a:spcAft>
        <a:buFont typeface="Wingdings 2" charset="0"/>
        <a:buChar char="¡"/>
        <a:defRPr sz="1200">
          <a:solidFill>
            <a:schemeClr val="tx1"/>
          </a:solidFill>
          <a:latin typeface="+mn-lt"/>
          <a:ea typeface="+mn-ea"/>
        </a:defRPr>
      </a:lvl6pPr>
      <a:lvl7pPr marL="2030413" indent="-182563" algn="l" rtl="0" fontAlgn="base">
        <a:lnSpc>
          <a:spcPct val="120000"/>
        </a:lnSpc>
        <a:spcBef>
          <a:spcPct val="0"/>
        </a:spcBef>
        <a:spcAft>
          <a:spcPct val="0"/>
        </a:spcAft>
        <a:buFont typeface="Wingdings 2" charset="0"/>
        <a:buChar char="¡"/>
        <a:defRPr sz="1200">
          <a:solidFill>
            <a:schemeClr val="tx1"/>
          </a:solidFill>
          <a:latin typeface="+mn-lt"/>
          <a:ea typeface="+mn-ea"/>
        </a:defRPr>
      </a:lvl7pPr>
      <a:lvl8pPr marL="2487613" indent="-182563" algn="l" rtl="0" fontAlgn="base">
        <a:lnSpc>
          <a:spcPct val="120000"/>
        </a:lnSpc>
        <a:spcBef>
          <a:spcPct val="0"/>
        </a:spcBef>
        <a:spcAft>
          <a:spcPct val="0"/>
        </a:spcAft>
        <a:buFont typeface="Wingdings 2" charset="0"/>
        <a:buChar char="¡"/>
        <a:defRPr sz="1200">
          <a:solidFill>
            <a:schemeClr val="tx1"/>
          </a:solidFill>
          <a:latin typeface="+mn-lt"/>
          <a:ea typeface="+mn-ea"/>
        </a:defRPr>
      </a:lvl8pPr>
      <a:lvl9pPr marL="2944813" indent="-182563" algn="l" rtl="0" fontAlgn="base">
        <a:lnSpc>
          <a:spcPct val="120000"/>
        </a:lnSpc>
        <a:spcBef>
          <a:spcPct val="0"/>
        </a:spcBef>
        <a:spcAft>
          <a:spcPct val="0"/>
        </a:spcAft>
        <a:buFont typeface="Wingdings 2" charset="0"/>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spect="1" noChangeArrowheads="1"/>
          </p:cNvSpPr>
          <p:nvPr>
            <p:ph type="title"/>
          </p:nvPr>
        </p:nvSpPr>
        <p:spPr bwMode="auto">
          <a:xfrm>
            <a:off x="179388" y="254000"/>
            <a:ext cx="8229600" cy="8953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het opmaakprofiel te bewerken</a:t>
            </a:r>
          </a:p>
        </p:txBody>
      </p:sp>
      <p:sp>
        <p:nvSpPr>
          <p:cNvPr id="3075" name="Rectangle 3"/>
          <p:cNvSpPr>
            <a:spLocks noGrp="1" noChangeAspect="1" noChangeArrowheads="1"/>
          </p:cNvSpPr>
          <p:nvPr>
            <p:ph type="body" idx="1"/>
          </p:nvPr>
        </p:nvSpPr>
        <p:spPr bwMode="auto">
          <a:xfrm>
            <a:off x="4592638" y="1236663"/>
            <a:ext cx="3676650" cy="45259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pic>
        <p:nvPicPr>
          <p:cNvPr id="3076" name="Picture 8"/>
          <p:cNvPicPr>
            <a:picLocks noChangeAspect="1" noChangeArrowheads="1"/>
          </p:cNvPicPr>
          <p:nvPr/>
        </p:nvPicPr>
        <p:blipFill>
          <a:blip r:embed="rId13"/>
          <a:srcRect/>
          <a:stretch>
            <a:fillRect/>
          </a:stretch>
        </p:blipFill>
        <p:spPr bwMode="auto">
          <a:xfrm>
            <a:off x="0" y="6124575"/>
            <a:ext cx="9156700" cy="7445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Lst>
  <p:txStyles>
    <p:titleStyle>
      <a:lvl1pPr algn="l" rtl="0" eaLnBrk="0" fontAlgn="base" hangingPunct="0">
        <a:lnSpc>
          <a:spcPct val="67000"/>
        </a:lnSpc>
        <a:spcBef>
          <a:spcPct val="0"/>
        </a:spcBef>
        <a:spcAft>
          <a:spcPct val="0"/>
        </a:spcAft>
        <a:defRPr sz="4000">
          <a:solidFill>
            <a:schemeClr val="tx2"/>
          </a:solidFill>
          <a:latin typeface="+mj-lt"/>
          <a:ea typeface="+mj-ea"/>
          <a:cs typeface="ＭＳ Ｐゴシック"/>
        </a:defRPr>
      </a:lvl1pPr>
      <a:lvl2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2pPr>
      <a:lvl3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3pPr>
      <a:lvl4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4pPr>
      <a:lvl5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5pPr>
      <a:lvl6pPr marL="457200" algn="l" rtl="0" fontAlgn="base">
        <a:lnSpc>
          <a:spcPct val="67000"/>
        </a:lnSpc>
        <a:spcBef>
          <a:spcPct val="0"/>
        </a:spcBef>
        <a:spcAft>
          <a:spcPct val="0"/>
        </a:spcAft>
        <a:defRPr sz="4000">
          <a:solidFill>
            <a:schemeClr val="tx2"/>
          </a:solidFill>
          <a:latin typeface="Arial Black" charset="0"/>
          <a:ea typeface="ＭＳ Ｐゴシック" charset="0"/>
        </a:defRPr>
      </a:lvl6pPr>
      <a:lvl7pPr marL="914400" algn="l" rtl="0" fontAlgn="base">
        <a:lnSpc>
          <a:spcPct val="67000"/>
        </a:lnSpc>
        <a:spcBef>
          <a:spcPct val="0"/>
        </a:spcBef>
        <a:spcAft>
          <a:spcPct val="0"/>
        </a:spcAft>
        <a:defRPr sz="4000">
          <a:solidFill>
            <a:schemeClr val="tx2"/>
          </a:solidFill>
          <a:latin typeface="Arial Black" charset="0"/>
          <a:ea typeface="ＭＳ Ｐゴシック" charset="0"/>
        </a:defRPr>
      </a:lvl7pPr>
      <a:lvl8pPr marL="1371600" algn="l" rtl="0" fontAlgn="base">
        <a:lnSpc>
          <a:spcPct val="67000"/>
        </a:lnSpc>
        <a:spcBef>
          <a:spcPct val="0"/>
        </a:spcBef>
        <a:spcAft>
          <a:spcPct val="0"/>
        </a:spcAft>
        <a:defRPr sz="4000">
          <a:solidFill>
            <a:schemeClr val="tx2"/>
          </a:solidFill>
          <a:latin typeface="Arial Black" charset="0"/>
          <a:ea typeface="ＭＳ Ｐゴシック" charset="0"/>
        </a:defRPr>
      </a:lvl8pPr>
      <a:lvl9pPr marL="1828800" algn="l" rtl="0" fontAlgn="base">
        <a:lnSpc>
          <a:spcPct val="67000"/>
        </a:lnSpc>
        <a:spcBef>
          <a:spcPct val="0"/>
        </a:spcBef>
        <a:spcAft>
          <a:spcPct val="0"/>
        </a:spcAft>
        <a:defRPr sz="4000">
          <a:solidFill>
            <a:schemeClr val="tx2"/>
          </a:solidFill>
          <a:latin typeface="Arial Black" charset="0"/>
          <a:ea typeface="ＭＳ Ｐゴシック" charset="0"/>
        </a:defRPr>
      </a:lvl9pPr>
    </p:titleStyle>
    <p:bodyStyle>
      <a:lvl1pPr marL="342900" indent="-342900" algn="l" rtl="0" eaLnBrk="0" fontAlgn="base" hangingPunct="0">
        <a:lnSpc>
          <a:spcPct val="120000"/>
        </a:lnSpc>
        <a:spcBef>
          <a:spcPct val="0"/>
        </a:spcBef>
        <a:spcAft>
          <a:spcPct val="20000"/>
        </a:spcAft>
        <a:defRPr sz="2000" b="1">
          <a:solidFill>
            <a:schemeClr val="tx1"/>
          </a:solidFill>
          <a:latin typeface="+mn-lt"/>
          <a:ea typeface="+mn-ea"/>
          <a:cs typeface="ＭＳ Ｐゴシック"/>
        </a:defRPr>
      </a:lvl1pPr>
      <a:lvl2pPr marL="1588" indent="455613" algn="l" rtl="0" eaLnBrk="0" fontAlgn="base" hangingPunct="0">
        <a:lnSpc>
          <a:spcPct val="120000"/>
        </a:lnSpc>
        <a:spcBef>
          <a:spcPct val="0"/>
        </a:spcBef>
        <a:spcAft>
          <a:spcPct val="0"/>
        </a:spcAft>
        <a:defRPr sz="1200">
          <a:solidFill>
            <a:schemeClr val="tx1"/>
          </a:solidFill>
          <a:latin typeface="+mn-lt"/>
          <a:ea typeface="+mn-ea"/>
          <a:cs typeface="ＭＳ Ｐゴシック"/>
        </a:defRPr>
      </a:lvl2pPr>
      <a:lvl3pPr marL="119063" indent="-115888" algn="l" rtl="0" eaLnBrk="0" fontAlgn="base" hangingPunct="0">
        <a:lnSpc>
          <a:spcPct val="120000"/>
        </a:lnSpc>
        <a:spcBef>
          <a:spcPct val="0"/>
        </a:spcBef>
        <a:spcAft>
          <a:spcPct val="0"/>
        </a:spcAft>
        <a:buFont typeface="Wingdings 2" pitchFamily="18" charset="2"/>
        <a:buChar char="¡"/>
        <a:defRPr sz="1200">
          <a:solidFill>
            <a:schemeClr val="tx1"/>
          </a:solidFill>
          <a:latin typeface="+mn-lt"/>
          <a:ea typeface="+mn-ea"/>
          <a:cs typeface="ＭＳ Ｐゴシック"/>
        </a:defRPr>
      </a:lvl3pPr>
      <a:lvl4pPr marL="576263" indent="-201613" algn="l" rtl="0" eaLnBrk="0" fontAlgn="base" hangingPunct="0">
        <a:lnSpc>
          <a:spcPct val="120000"/>
        </a:lnSpc>
        <a:spcBef>
          <a:spcPct val="0"/>
        </a:spcBef>
        <a:spcAft>
          <a:spcPct val="0"/>
        </a:spcAft>
        <a:buFont typeface="Wingdings 2" pitchFamily="18" charset="2"/>
        <a:buChar char="¡"/>
        <a:defRPr sz="1200">
          <a:solidFill>
            <a:schemeClr val="tx1"/>
          </a:solidFill>
          <a:latin typeface="+mn-lt"/>
          <a:ea typeface="+mn-ea"/>
          <a:cs typeface="ＭＳ Ｐゴシック"/>
        </a:defRPr>
      </a:lvl4pPr>
      <a:lvl5pPr marL="1116013" indent="-182563" algn="l" rtl="0" eaLnBrk="0" fontAlgn="base" hangingPunct="0">
        <a:lnSpc>
          <a:spcPct val="120000"/>
        </a:lnSpc>
        <a:spcBef>
          <a:spcPct val="0"/>
        </a:spcBef>
        <a:spcAft>
          <a:spcPct val="0"/>
        </a:spcAft>
        <a:buFont typeface="Wingdings 2" pitchFamily="18" charset="2"/>
        <a:buChar char="¡"/>
        <a:defRPr sz="1200">
          <a:solidFill>
            <a:schemeClr val="tx1"/>
          </a:solidFill>
          <a:latin typeface="+mn-lt"/>
          <a:ea typeface="+mn-ea"/>
          <a:cs typeface="ＭＳ Ｐゴシック"/>
        </a:defRPr>
      </a:lvl5pPr>
      <a:lvl6pPr marL="1573213" indent="-182563" algn="l" rtl="0" fontAlgn="base">
        <a:lnSpc>
          <a:spcPct val="120000"/>
        </a:lnSpc>
        <a:spcBef>
          <a:spcPct val="0"/>
        </a:spcBef>
        <a:spcAft>
          <a:spcPct val="0"/>
        </a:spcAft>
        <a:buFont typeface="Wingdings 2" charset="0"/>
        <a:buChar char="¡"/>
        <a:defRPr sz="1200">
          <a:solidFill>
            <a:schemeClr val="tx1"/>
          </a:solidFill>
          <a:latin typeface="+mn-lt"/>
          <a:ea typeface="+mn-ea"/>
        </a:defRPr>
      </a:lvl6pPr>
      <a:lvl7pPr marL="2030413" indent="-182563" algn="l" rtl="0" fontAlgn="base">
        <a:lnSpc>
          <a:spcPct val="120000"/>
        </a:lnSpc>
        <a:spcBef>
          <a:spcPct val="0"/>
        </a:spcBef>
        <a:spcAft>
          <a:spcPct val="0"/>
        </a:spcAft>
        <a:buFont typeface="Wingdings 2" charset="0"/>
        <a:buChar char="¡"/>
        <a:defRPr sz="1200">
          <a:solidFill>
            <a:schemeClr val="tx1"/>
          </a:solidFill>
          <a:latin typeface="+mn-lt"/>
          <a:ea typeface="+mn-ea"/>
        </a:defRPr>
      </a:lvl7pPr>
      <a:lvl8pPr marL="2487613" indent="-182563" algn="l" rtl="0" fontAlgn="base">
        <a:lnSpc>
          <a:spcPct val="120000"/>
        </a:lnSpc>
        <a:spcBef>
          <a:spcPct val="0"/>
        </a:spcBef>
        <a:spcAft>
          <a:spcPct val="0"/>
        </a:spcAft>
        <a:buFont typeface="Wingdings 2" charset="0"/>
        <a:buChar char="¡"/>
        <a:defRPr sz="1200">
          <a:solidFill>
            <a:schemeClr val="tx1"/>
          </a:solidFill>
          <a:latin typeface="+mn-lt"/>
          <a:ea typeface="+mn-ea"/>
        </a:defRPr>
      </a:lvl8pPr>
      <a:lvl9pPr marL="2944813" indent="-182563" algn="l" rtl="0" fontAlgn="base">
        <a:lnSpc>
          <a:spcPct val="120000"/>
        </a:lnSpc>
        <a:spcBef>
          <a:spcPct val="0"/>
        </a:spcBef>
        <a:spcAft>
          <a:spcPct val="0"/>
        </a:spcAft>
        <a:buFont typeface="Wingdings 2" charset="0"/>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spect="1" noChangeArrowheads="1"/>
          </p:cNvSpPr>
          <p:nvPr>
            <p:ph type="title"/>
          </p:nvPr>
        </p:nvSpPr>
        <p:spPr bwMode="auto">
          <a:xfrm>
            <a:off x="180975" y="254000"/>
            <a:ext cx="8229600" cy="8969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het opmaakprofiel te bewerken</a:t>
            </a:r>
          </a:p>
        </p:txBody>
      </p:sp>
      <p:sp>
        <p:nvSpPr>
          <p:cNvPr id="4099" name="Rectangle 3"/>
          <p:cNvSpPr>
            <a:spLocks noGrp="1" noChangeAspect="1" noChangeArrowheads="1"/>
          </p:cNvSpPr>
          <p:nvPr>
            <p:ph type="body" idx="1"/>
          </p:nvPr>
        </p:nvSpPr>
        <p:spPr bwMode="auto">
          <a:xfrm>
            <a:off x="885825" y="1171575"/>
            <a:ext cx="2935288" cy="2030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pic>
        <p:nvPicPr>
          <p:cNvPr id="4100" name="Picture 4"/>
          <p:cNvPicPr>
            <a:picLocks noChangeAspect="1" noChangeArrowheads="1"/>
          </p:cNvPicPr>
          <p:nvPr/>
        </p:nvPicPr>
        <p:blipFill>
          <a:blip r:embed="rId13"/>
          <a:srcRect/>
          <a:stretch>
            <a:fillRect/>
          </a:stretch>
        </p:blipFill>
        <p:spPr bwMode="auto">
          <a:xfrm>
            <a:off x="0" y="6124575"/>
            <a:ext cx="9156700" cy="7445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Lst>
  <p:txStyles>
    <p:titleStyle>
      <a:lvl1pPr algn="l" rtl="0" eaLnBrk="0" fontAlgn="base" hangingPunct="0">
        <a:lnSpc>
          <a:spcPct val="67000"/>
        </a:lnSpc>
        <a:spcBef>
          <a:spcPct val="0"/>
        </a:spcBef>
        <a:spcAft>
          <a:spcPct val="0"/>
        </a:spcAft>
        <a:defRPr sz="4000">
          <a:solidFill>
            <a:schemeClr val="tx2"/>
          </a:solidFill>
          <a:latin typeface="+mj-lt"/>
          <a:ea typeface="+mj-ea"/>
          <a:cs typeface="ＭＳ Ｐゴシック"/>
        </a:defRPr>
      </a:lvl1pPr>
      <a:lvl2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2pPr>
      <a:lvl3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3pPr>
      <a:lvl4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4pPr>
      <a:lvl5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5pPr>
      <a:lvl6pPr marL="457200" algn="l" rtl="0" fontAlgn="base">
        <a:lnSpc>
          <a:spcPct val="67000"/>
        </a:lnSpc>
        <a:spcBef>
          <a:spcPct val="0"/>
        </a:spcBef>
        <a:spcAft>
          <a:spcPct val="0"/>
        </a:spcAft>
        <a:defRPr sz="4000">
          <a:solidFill>
            <a:schemeClr val="tx2"/>
          </a:solidFill>
          <a:latin typeface="Arial Black" charset="0"/>
          <a:ea typeface="ＭＳ Ｐゴシック" charset="0"/>
        </a:defRPr>
      </a:lvl6pPr>
      <a:lvl7pPr marL="914400" algn="l" rtl="0" fontAlgn="base">
        <a:lnSpc>
          <a:spcPct val="67000"/>
        </a:lnSpc>
        <a:spcBef>
          <a:spcPct val="0"/>
        </a:spcBef>
        <a:spcAft>
          <a:spcPct val="0"/>
        </a:spcAft>
        <a:defRPr sz="4000">
          <a:solidFill>
            <a:schemeClr val="tx2"/>
          </a:solidFill>
          <a:latin typeface="Arial Black" charset="0"/>
          <a:ea typeface="ＭＳ Ｐゴシック" charset="0"/>
        </a:defRPr>
      </a:lvl7pPr>
      <a:lvl8pPr marL="1371600" algn="l" rtl="0" fontAlgn="base">
        <a:lnSpc>
          <a:spcPct val="67000"/>
        </a:lnSpc>
        <a:spcBef>
          <a:spcPct val="0"/>
        </a:spcBef>
        <a:spcAft>
          <a:spcPct val="0"/>
        </a:spcAft>
        <a:defRPr sz="4000">
          <a:solidFill>
            <a:schemeClr val="tx2"/>
          </a:solidFill>
          <a:latin typeface="Arial Black" charset="0"/>
          <a:ea typeface="ＭＳ Ｐゴシック" charset="0"/>
        </a:defRPr>
      </a:lvl8pPr>
      <a:lvl9pPr marL="1828800" algn="l" rtl="0" fontAlgn="base">
        <a:lnSpc>
          <a:spcPct val="67000"/>
        </a:lnSpc>
        <a:spcBef>
          <a:spcPct val="0"/>
        </a:spcBef>
        <a:spcAft>
          <a:spcPct val="0"/>
        </a:spcAft>
        <a:defRPr sz="4000">
          <a:solidFill>
            <a:schemeClr val="tx2"/>
          </a:solidFill>
          <a:latin typeface="Arial Black" charset="0"/>
          <a:ea typeface="ＭＳ Ｐゴシック" charset="0"/>
        </a:defRPr>
      </a:lvl9pPr>
    </p:titleStyle>
    <p:bodyStyle>
      <a:lvl1pPr marL="342900" indent="-342900" algn="l" rtl="0" eaLnBrk="0" fontAlgn="base" hangingPunct="0">
        <a:lnSpc>
          <a:spcPct val="130000"/>
        </a:lnSpc>
        <a:spcBef>
          <a:spcPct val="0"/>
        </a:spcBef>
        <a:spcAft>
          <a:spcPct val="0"/>
        </a:spcAft>
        <a:defRPr sz="2000" b="1">
          <a:solidFill>
            <a:schemeClr val="tx1"/>
          </a:solidFill>
          <a:latin typeface="+mn-lt"/>
          <a:ea typeface="+mn-ea"/>
          <a:cs typeface="ＭＳ Ｐゴシック"/>
        </a:defRPr>
      </a:lvl1pPr>
      <a:lvl2pPr marL="1588" indent="455613" algn="l" rtl="0" eaLnBrk="0" fontAlgn="base" hangingPunct="0">
        <a:lnSpc>
          <a:spcPct val="130000"/>
        </a:lnSpc>
        <a:spcBef>
          <a:spcPct val="0"/>
        </a:spcBef>
        <a:spcAft>
          <a:spcPct val="0"/>
        </a:spcAft>
        <a:defRPr sz="2000">
          <a:solidFill>
            <a:schemeClr val="tx1"/>
          </a:solidFill>
          <a:latin typeface="+mn-lt"/>
          <a:ea typeface="+mn-ea"/>
          <a:cs typeface="ＭＳ Ｐゴシック"/>
        </a:defRPr>
      </a:lvl2pPr>
      <a:lvl3pPr marL="352425" indent="-349250" algn="l" rtl="0" eaLnBrk="0" fontAlgn="base" hangingPunct="0">
        <a:lnSpc>
          <a:spcPct val="130000"/>
        </a:lnSpc>
        <a:spcBef>
          <a:spcPct val="0"/>
        </a:spcBef>
        <a:spcAft>
          <a:spcPct val="0"/>
        </a:spcAft>
        <a:buSzPct val="120000"/>
        <a:buFont typeface="Wingdings 2" pitchFamily="18" charset="2"/>
        <a:buChar char="¡"/>
        <a:defRPr sz="2000">
          <a:solidFill>
            <a:schemeClr val="tx1"/>
          </a:solidFill>
          <a:latin typeface="+mn-lt"/>
          <a:ea typeface="+mn-ea"/>
          <a:cs typeface="ＭＳ Ｐゴシック"/>
        </a:defRPr>
      </a:lvl3pPr>
      <a:lvl4pPr marL="715963" indent="-361950" algn="l" rtl="0" eaLnBrk="0" fontAlgn="base" hangingPunct="0">
        <a:lnSpc>
          <a:spcPct val="130000"/>
        </a:lnSpc>
        <a:spcBef>
          <a:spcPct val="0"/>
        </a:spcBef>
        <a:spcAft>
          <a:spcPct val="0"/>
        </a:spcAft>
        <a:buSzPct val="120000"/>
        <a:buFont typeface="Wingdings 2" pitchFamily="18" charset="2"/>
        <a:buChar char="¡"/>
        <a:defRPr>
          <a:solidFill>
            <a:schemeClr val="tx1"/>
          </a:solidFill>
          <a:latin typeface="+mn-lt"/>
          <a:ea typeface="+mn-ea"/>
          <a:cs typeface="ＭＳ Ｐゴシック"/>
        </a:defRPr>
      </a:lvl4pPr>
      <a:lvl5pPr marL="1058863" indent="-341313" algn="l" rtl="0" eaLnBrk="0" fontAlgn="base" hangingPunct="0">
        <a:lnSpc>
          <a:spcPct val="130000"/>
        </a:lnSpc>
        <a:spcBef>
          <a:spcPct val="0"/>
        </a:spcBef>
        <a:spcAft>
          <a:spcPct val="0"/>
        </a:spcAft>
        <a:buFont typeface="Wingdings 2" pitchFamily="18" charset="2"/>
        <a:buChar char="¡"/>
        <a:defRPr>
          <a:solidFill>
            <a:schemeClr val="tx1"/>
          </a:solidFill>
          <a:latin typeface="+mn-lt"/>
          <a:ea typeface="+mn-ea"/>
          <a:cs typeface="ＭＳ Ｐゴシック"/>
        </a:defRPr>
      </a:lvl5pPr>
      <a:lvl6pPr marL="1516063" indent="-341313" algn="l" rtl="0" fontAlgn="base">
        <a:lnSpc>
          <a:spcPct val="130000"/>
        </a:lnSpc>
        <a:spcBef>
          <a:spcPct val="0"/>
        </a:spcBef>
        <a:spcAft>
          <a:spcPct val="0"/>
        </a:spcAft>
        <a:buFont typeface="Wingdings 2" charset="0"/>
        <a:buChar char="¡"/>
        <a:defRPr>
          <a:solidFill>
            <a:schemeClr val="tx1"/>
          </a:solidFill>
          <a:latin typeface="+mn-lt"/>
          <a:ea typeface="+mn-ea"/>
        </a:defRPr>
      </a:lvl6pPr>
      <a:lvl7pPr marL="1973263" indent="-341313" algn="l" rtl="0" fontAlgn="base">
        <a:lnSpc>
          <a:spcPct val="130000"/>
        </a:lnSpc>
        <a:spcBef>
          <a:spcPct val="0"/>
        </a:spcBef>
        <a:spcAft>
          <a:spcPct val="0"/>
        </a:spcAft>
        <a:buFont typeface="Wingdings 2" charset="0"/>
        <a:buChar char="¡"/>
        <a:defRPr>
          <a:solidFill>
            <a:schemeClr val="tx1"/>
          </a:solidFill>
          <a:latin typeface="+mn-lt"/>
          <a:ea typeface="+mn-ea"/>
        </a:defRPr>
      </a:lvl7pPr>
      <a:lvl8pPr marL="2430463" indent="-341313" algn="l" rtl="0" fontAlgn="base">
        <a:lnSpc>
          <a:spcPct val="130000"/>
        </a:lnSpc>
        <a:spcBef>
          <a:spcPct val="0"/>
        </a:spcBef>
        <a:spcAft>
          <a:spcPct val="0"/>
        </a:spcAft>
        <a:buFont typeface="Wingdings 2" charset="0"/>
        <a:buChar char="¡"/>
        <a:defRPr>
          <a:solidFill>
            <a:schemeClr val="tx1"/>
          </a:solidFill>
          <a:latin typeface="+mn-lt"/>
          <a:ea typeface="+mn-ea"/>
        </a:defRPr>
      </a:lvl8pPr>
      <a:lvl9pPr marL="2887663" indent="-341313" algn="l" rtl="0" fontAlgn="base">
        <a:lnSpc>
          <a:spcPct val="130000"/>
        </a:lnSpc>
        <a:spcBef>
          <a:spcPct val="0"/>
        </a:spcBef>
        <a:spcAft>
          <a:spcPct val="0"/>
        </a:spcAft>
        <a:buFont typeface="Wingdings 2"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5122" name="Rectangle 6"/>
          <p:cNvSpPr>
            <a:spLocks noGrp="1" noChangeAspect="1" noChangeArrowheads="1"/>
          </p:cNvSpPr>
          <p:nvPr>
            <p:ph type="title"/>
          </p:nvPr>
        </p:nvSpPr>
        <p:spPr bwMode="auto">
          <a:xfrm>
            <a:off x="180975" y="254000"/>
            <a:ext cx="8229600" cy="3587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het opmaakprofiel te bewerken</a:t>
            </a:r>
          </a:p>
        </p:txBody>
      </p:sp>
      <p:sp>
        <p:nvSpPr>
          <p:cNvPr id="5123" name="Rectangle 3"/>
          <p:cNvSpPr>
            <a:spLocks noGrp="1" noChangeAspect="1" noChangeArrowheads="1"/>
          </p:cNvSpPr>
          <p:nvPr>
            <p:ph type="body" idx="1"/>
          </p:nvPr>
        </p:nvSpPr>
        <p:spPr bwMode="auto">
          <a:xfrm>
            <a:off x="153988" y="647700"/>
            <a:ext cx="8248650" cy="5381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smtClean="0"/>
              <a:t>Klik om de opmaakprofielen van de modeltekst te bewerken</a:t>
            </a:r>
          </a:p>
        </p:txBody>
      </p:sp>
      <p:pic>
        <p:nvPicPr>
          <p:cNvPr id="5124" name="Picture 4"/>
          <p:cNvPicPr>
            <a:picLocks noChangeAspect="1" noChangeArrowheads="1"/>
          </p:cNvPicPr>
          <p:nvPr/>
        </p:nvPicPr>
        <p:blipFill>
          <a:blip r:embed="rId13"/>
          <a:srcRect/>
          <a:stretch>
            <a:fillRect/>
          </a:stretch>
        </p:blipFill>
        <p:spPr bwMode="auto">
          <a:xfrm>
            <a:off x="0" y="6124575"/>
            <a:ext cx="9156700" cy="7445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txStyles>
    <p:titleStyle>
      <a:lvl1pPr algn="l" rtl="0" eaLnBrk="0" fontAlgn="base" hangingPunct="0">
        <a:lnSpc>
          <a:spcPct val="67000"/>
        </a:lnSpc>
        <a:spcBef>
          <a:spcPct val="0"/>
        </a:spcBef>
        <a:spcAft>
          <a:spcPct val="0"/>
        </a:spcAft>
        <a:defRPr sz="4000">
          <a:solidFill>
            <a:schemeClr val="tx2"/>
          </a:solidFill>
          <a:latin typeface="+mj-lt"/>
          <a:ea typeface="+mj-ea"/>
          <a:cs typeface="ＭＳ Ｐゴシック"/>
        </a:defRPr>
      </a:lvl1pPr>
      <a:lvl2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2pPr>
      <a:lvl3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3pPr>
      <a:lvl4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4pPr>
      <a:lvl5pPr algn="l" rtl="0" eaLnBrk="0" fontAlgn="base" hangingPunct="0">
        <a:lnSpc>
          <a:spcPct val="67000"/>
        </a:lnSpc>
        <a:spcBef>
          <a:spcPct val="0"/>
        </a:spcBef>
        <a:spcAft>
          <a:spcPct val="0"/>
        </a:spcAft>
        <a:defRPr sz="4000">
          <a:solidFill>
            <a:schemeClr val="tx2"/>
          </a:solidFill>
          <a:latin typeface="Arial Black" charset="0"/>
          <a:ea typeface="ＭＳ Ｐゴシック" charset="0"/>
          <a:cs typeface="ＭＳ Ｐゴシック"/>
        </a:defRPr>
      </a:lvl5pPr>
      <a:lvl6pPr marL="457200" algn="l" rtl="0" fontAlgn="base">
        <a:lnSpc>
          <a:spcPct val="67000"/>
        </a:lnSpc>
        <a:spcBef>
          <a:spcPct val="0"/>
        </a:spcBef>
        <a:spcAft>
          <a:spcPct val="0"/>
        </a:spcAft>
        <a:defRPr sz="4000">
          <a:solidFill>
            <a:schemeClr val="tx2"/>
          </a:solidFill>
          <a:latin typeface="Arial Black" charset="0"/>
          <a:ea typeface="ＭＳ Ｐゴシック" charset="0"/>
        </a:defRPr>
      </a:lvl6pPr>
      <a:lvl7pPr marL="914400" algn="l" rtl="0" fontAlgn="base">
        <a:lnSpc>
          <a:spcPct val="67000"/>
        </a:lnSpc>
        <a:spcBef>
          <a:spcPct val="0"/>
        </a:spcBef>
        <a:spcAft>
          <a:spcPct val="0"/>
        </a:spcAft>
        <a:defRPr sz="4000">
          <a:solidFill>
            <a:schemeClr val="tx2"/>
          </a:solidFill>
          <a:latin typeface="Arial Black" charset="0"/>
          <a:ea typeface="ＭＳ Ｐゴシック" charset="0"/>
        </a:defRPr>
      </a:lvl7pPr>
      <a:lvl8pPr marL="1371600" algn="l" rtl="0" fontAlgn="base">
        <a:lnSpc>
          <a:spcPct val="67000"/>
        </a:lnSpc>
        <a:spcBef>
          <a:spcPct val="0"/>
        </a:spcBef>
        <a:spcAft>
          <a:spcPct val="0"/>
        </a:spcAft>
        <a:defRPr sz="4000">
          <a:solidFill>
            <a:schemeClr val="tx2"/>
          </a:solidFill>
          <a:latin typeface="Arial Black" charset="0"/>
          <a:ea typeface="ＭＳ Ｐゴシック" charset="0"/>
        </a:defRPr>
      </a:lvl8pPr>
      <a:lvl9pPr marL="1828800" algn="l" rtl="0" fontAlgn="base">
        <a:lnSpc>
          <a:spcPct val="67000"/>
        </a:lnSpc>
        <a:spcBef>
          <a:spcPct val="0"/>
        </a:spcBef>
        <a:spcAft>
          <a:spcPct val="0"/>
        </a:spcAft>
        <a:defRPr sz="4000">
          <a:solidFill>
            <a:schemeClr val="tx2"/>
          </a:solidFill>
          <a:latin typeface="Arial Black" charset="0"/>
          <a:ea typeface="ＭＳ Ｐゴシック" charset="0"/>
        </a:defRPr>
      </a:lvl9pPr>
    </p:titleStyle>
    <p:bodyStyle>
      <a:lvl1pPr marL="342900" indent="-342900" algn="l" rtl="0" eaLnBrk="0" fontAlgn="base" hangingPunct="0">
        <a:lnSpc>
          <a:spcPct val="67000"/>
        </a:lnSpc>
        <a:spcBef>
          <a:spcPct val="0"/>
        </a:spcBef>
        <a:spcAft>
          <a:spcPct val="0"/>
        </a:spcAft>
        <a:defRPr sz="2800">
          <a:solidFill>
            <a:schemeClr val="tx1"/>
          </a:solidFill>
          <a:latin typeface="+mn-lt"/>
          <a:ea typeface="+mn-ea"/>
          <a:cs typeface="ＭＳ Ｐゴシック"/>
        </a:defRPr>
      </a:lvl1pPr>
      <a:lvl2pPr marL="1588" indent="455613" algn="l" rtl="0" eaLnBrk="0" fontAlgn="base" hangingPunct="0">
        <a:lnSpc>
          <a:spcPct val="130000"/>
        </a:lnSpc>
        <a:spcBef>
          <a:spcPct val="0"/>
        </a:spcBef>
        <a:spcAft>
          <a:spcPct val="0"/>
        </a:spcAft>
        <a:defRPr sz="2000">
          <a:solidFill>
            <a:schemeClr val="tx1"/>
          </a:solidFill>
          <a:latin typeface="Arial" charset="0"/>
          <a:ea typeface="+mn-ea"/>
          <a:cs typeface="ＭＳ Ｐゴシック"/>
        </a:defRPr>
      </a:lvl2pPr>
      <a:lvl3pPr marL="352425" indent="-349250" algn="l" rtl="0" eaLnBrk="0" fontAlgn="base" hangingPunct="0">
        <a:lnSpc>
          <a:spcPct val="130000"/>
        </a:lnSpc>
        <a:spcBef>
          <a:spcPct val="0"/>
        </a:spcBef>
        <a:spcAft>
          <a:spcPct val="0"/>
        </a:spcAft>
        <a:buSzPct val="120000"/>
        <a:buFont typeface="Wingdings 2" pitchFamily="18" charset="2"/>
        <a:buChar char="¡"/>
        <a:defRPr sz="2000">
          <a:solidFill>
            <a:schemeClr val="tx1"/>
          </a:solidFill>
          <a:latin typeface="Arial" charset="0"/>
          <a:ea typeface="+mn-ea"/>
          <a:cs typeface="ＭＳ Ｐゴシック"/>
        </a:defRPr>
      </a:lvl3pPr>
      <a:lvl4pPr marL="715963" indent="-361950" algn="l" rtl="0" eaLnBrk="0" fontAlgn="base" hangingPunct="0">
        <a:lnSpc>
          <a:spcPct val="130000"/>
        </a:lnSpc>
        <a:spcBef>
          <a:spcPct val="0"/>
        </a:spcBef>
        <a:spcAft>
          <a:spcPct val="0"/>
        </a:spcAft>
        <a:buSzPct val="120000"/>
        <a:buFont typeface="Wingdings 2" pitchFamily="18" charset="2"/>
        <a:buChar char="¡"/>
        <a:defRPr>
          <a:solidFill>
            <a:schemeClr val="tx1"/>
          </a:solidFill>
          <a:latin typeface="Arial" charset="0"/>
          <a:ea typeface="+mn-ea"/>
          <a:cs typeface="ＭＳ Ｐゴシック"/>
        </a:defRPr>
      </a:lvl4pPr>
      <a:lvl5pPr marL="1058863" indent="-341313" algn="l" rtl="0" eaLnBrk="0" fontAlgn="base" hangingPunct="0">
        <a:lnSpc>
          <a:spcPct val="130000"/>
        </a:lnSpc>
        <a:spcBef>
          <a:spcPct val="0"/>
        </a:spcBef>
        <a:spcAft>
          <a:spcPct val="0"/>
        </a:spcAft>
        <a:buFont typeface="Wingdings 2" pitchFamily="18" charset="2"/>
        <a:buChar char="¡"/>
        <a:defRPr>
          <a:solidFill>
            <a:schemeClr val="tx1"/>
          </a:solidFill>
          <a:latin typeface="Arial" charset="0"/>
          <a:ea typeface="+mn-ea"/>
          <a:cs typeface="ＭＳ Ｐゴシック"/>
        </a:defRPr>
      </a:lvl5pPr>
      <a:lvl6pPr marL="1516063" indent="-341313" algn="l" rtl="0" fontAlgn="base">
        <a:lnSpc>
          <a:spcPct val="130000"/>
        </a:lnSpc>
        <a:spcBef>
          <a:spcPct val="0"/>
        </a:spcBef>
        <a:spcAft>
          <a:spcPct val="0"/>
        </a:spcAft>
        <a:buFont typeface="Wingdings 2" charset="0"/>
        <a:buChar char="¡"/>
        <a:defRPr>
          <a:solidFill>
            <a:schemeClr val="tx1"/>
          </a:solidFill>
          <a:latin typeface="Arial" charset="0"/>
          <a:ea typeface="+mn-ea"/>
        </a:defRPr>
      </a:lvl6pPr>
      <a:lvl7pPr marL="1973263" indent="-341313" algn="l" rtl="0" fontAlgn="base">
        <a:lnSpc>
          <a:spcPct val="130000"/>
        </a:lnSpc>
        <a:spcBef>
          <a:spcPct val="0"/>
        </a:spcBef>
        <a:spcAft>
          <a:spcPct val="0"/>
        </a:spcAft>
        <a:buFont typeface="Wingdings 2" charset="0"/>
        <a:buChar char="¡"/>
        <a:defRPr>
          <a:solidFill>
            <a:schemeClr val="tx1"/>
          </a:solidFill>
          <a:latin typeface="Arial" charset="0"/>
          <a:ea typeface="+mn-ea"/>
        </a:defRPr>
      </a:lvl7pPr>
      <a:lvl8pPr marL="2430463" indent="-341313" algn="l" rtl="0" fontAlgn="base">
        <a:lnSpc>
          <a:spcPct val="130000"/>
        </a:lnSpc>
        <a:spcBef>
          <a:spcPct val="0"/>
        </a:spcBef>
        <a:spcAft>
          <a:spcPct val="0"/>
        </a:spcAft>
        <a:buFont typeface="Wingdings 2" charset="0"/>
        <a:buChar char="¡"/>
        <a:defRPr>
          <a:solidFill>
            <a:schemeClr val="tx1"/>
          </a:solidFill>
          <a:latin typeface="Arial" charset="0"/>
          <a:ea typeface="+mn-ea"/>
        </a:defRPr>
      </a:lvl8pPr>
      <a:lvl9pPr marL="2887663" indent="-341313" algn="l" rtl="0" fontAlgn="base">
        <a:lnSpc>
          <a:spcPct val="130000"/>
        </a:lnSpc>
        <a:spcBef>
          <a:spcPct val="0"/>
        </a:spcBef>
        <a:spcAft>
          <a:spcPct val="0"/>
        </a:spcAft>
        <a:buFont typeface="Wingdings 2" charset="0"/>
        <a:buChar char="¡"/>
        <a:defRPr>
          <a:solidFill>
            <a:schemeClr val="tx1"/>
          </a:solidFill>
          <a:latin typeface="Arial"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ved=0ahUKEwjpv6Kr7bDLAhUDJJoKHRADAa0QjRwIBw&amp;url=http://www.meisjesaandemaas.nl/de-5-beste-gratis-werkplekken-rotterdam-deel-2/&amp;bvm=bv.116274245,d.bGs&amp;psig=AFQjCNHTWxUrvP_-LsogCjOeQthijcLtQw&amp;ust=1457518378525498"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1319213" y="6221413"/>
            <a:ext cx="5724525" cy="366712"/>
          </a:xfrm>
          <a:prstGeom prst="rect">
            <a:avLst/>
          </a:prstGeom>
          <a:noFill/>
          <a:ln>
            <a:noFill/>
          </a:ln>
          <a:extLst>
            <a:ext uri="{909E8E84-426E-40dd-AFC4-6F175D3DCCD1}"/>
            <a:ext uri="{91240B29-F687-4f45-9708-019B960494DF}"/>
          </a:extLst>
        </p:spPr>
        <p:txBody>
          <a:bodyPr>
            <a:spAutoFit/>
          </a:bodyPr>
          <a:lstStyle>
            <a:lvl1pPr eaLnBrk="0" hangingPunct="0">
              <a:defRPr sz="800">
                <a:solidFill>
                  <a:schemeClr val="tx1"/>
                </a:solidFill>
                <a:latin typeface="Arial" charset="0"/>
                <a:ea typeface="ＭＳ Ｐゴシック" charset="0"/>
                <a:cs typeface="ＭＳ Ｐゴシック" charset="0"/>
              </a:defRPr>
            </a:lvl1pPr>
            <a:lvl2pPr marL="742950" indent="-285750" eaLnBrk="0" hangingPunct="0">
              <a:defRPr sz="800">
                <a:solidFill>
                  <a:schemeClr val="tx1"/>
                </a:solidFill>
                <a:latin typeface="Arial" charset="0"/>
                <a:ea typeface="ＭＳ Ｐゴシック" charset="0"/>
              </a:defRPr>
            </a:lvl2pPr>
            <a:lvl3pPr marL="1143000" indent="-228600" eaLnBrk="0" hangingPunct="0">
              <a:defRPr sz="800">
                <a:solidFill>
                  <a:schemeClr val="tx1"/>
                </a:solidFill>
                <a:latin typeface="Arial" charset="0"/>
                <a:ea typeface="ＭＳ Ｐゴシック" charset="0"/>
              </a:defRPr>
            </a:lvl3pPr>
            <a:lvl4pPr marL="1600200" indent="-228600" eaLnBrk="0" hangingPunct="0">
              <a:defRPr sz="800">
                <a:solidFill>
                  <a:schemeClr val="tx1"/>
                </a:solidFill>
                <a:latin typeface="Arial" charset="0"/>
                <a:ea typeface="ＭＳ Ｐゴシック" charset="0"/>
              </a:defRPr>
            </a:lvl4pPr>
            <a:lvl5pPr marL="2057400" indent="-228600" eaLnBrk="0" hangingPunct="0">
              <a:defRPr sz="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800">
                <a:solidFill>
                  <a:schemeClr val="tx1"/>
                </a:solidFill>
                <a:latin typeface="Arial" charset="0"/>
                <a:ea typeface="ＭＳ Ｐゴシック" charset="0"/>
              </a:defRPr>
            </a:lvl9pPr>
          </a:lstStyle>
          <a:p>
            <a:pPr eaLnBrk="1" hangingPunct="1">
              <a:defRPr/>
            </a:pPr>
            <a:r>
              <a:rPr lang="nl-NL" sz="1800" b="1" dirty="0" smtClean="0">
                <a:solidFill>
                  <a:schemeClr val="bg1"/>
                </a:solidFill>
                <a:latin typeface="+mj-lt"/>
                <a:cs typeface="Arial"/>
              </a:rPr>
              <a:t>Behulpzaam Deskundig Daadkrachtig</a:t>
            </a:r>
          </a:p>
        </p:txBody>
      </p:sp>
      <p:sp>
        <p:nvSpPr>
          <p:cNvPr id="2" name="Title 1"/>
          <p:cNvSpPr>
            <a:spLocks noGrp="1"/>
          </p:cNvSpPr>
          <p:nvPr>
            <p:ph type="ctrTitle"/>
          </p:nvPr>
        </p:nvSpPr>
        <p:spPr/>
        <p:txBody>
          <a:bodyPr/>
          <a:lstStyle/>
          <a:p>
            <a:r>
              <a:rPr lang="nl-NL" dirty="0" smtClean="0"/>
              <a:t>Brandweer Amsterdam-Amstelland</a:t>
            </a:r>
            <a:endParaRPr lang="nl-NL" dirty="0"/>
          </a:p>
        </p:txBody>
      </p:sp>
      <p:pic>
        <p:nvPicPr>
          <p:cNvPr id="5" name="Picture 2"/>
          <p:cNvPicPr>
            <a:picLocks noChangeAspect="1" noChangeArrowheads="1"/>
          </p:cNvPicPr>
          <p:nvPr/>
        </p:nvPicPr>
        <p:blipFill>
          <a:blip r:embed="rId3" cstate="print"/>
          <a:srcRect r="11609" b="8166"/>
          <a:stretch>
            <a:fillRect/>
          </a:stretch>
        </p:blipFill>
        <p:spPr bwMode="auto">
          <a:xfrm>
            <a:off x="0" y="-148589"/>
            <a:ext cx="9144000" cy="6297929"/>
          </a:xfrm>
          <a:prstGeom prst="rect">
            <a:avLst/>
          </a:prstGeom>
          <a:noFill/>
          <a:ln w="9525">
            <a:noFill/>
            <a:miter lim="800000"/>
            <a:headEnd/>
            <a:tailEnd/>
          </a:ln>
        </p:spPr>
      </p:pic>
      <p:sp>
        <p:nvSpPr>
          <p:cNvPr id="3" name="TextBox 2"/>
          <p:cNvSpPr txBox="1"/>
          <p:nvPr/>
        </p:nvSpPr>
        <p:spPr>
          <a:xfrm>
            <a:off x="1230829" y="3922886"/>
            <a:ext cx="5801588" cy="2031325"/>
          </a:xfrm>
          <a:prstGeom prst="rect">
            <a:avLst/>
          </a:prstGeom>
          <a:noFill/>
        </p:spPr>
        <p:txBody>
          <a:bodyPr wrap="none" rtlCol="0">
            <a:spAutoFit/>
          </a:bodyPr>
          <a:lstStyle/>
          <a:p>
            <a:r>
              <a:rPr lang="nl-NL" sz="6000" dirty="0" smtClean="0">
                <a:solidFill>
                  <a:schemeClr val="bg1"/>
                </a:solidFill>
              </a:rPr>
              <a:t>2016 – 2020</a:t>
            </a:r>
          </a:p>
          <a:p>
            <a:r>
              <a:rPr lang="nl-NL" sz="4400" b="1" dirty="0" smtClean="0">
                <a:solidFill>
                  <a:schemeClr val="tx2"/>
                </a:solidFill>
              </a:rPr>
              <a:t>Redder en raadgever</a:t>
            </a:r>
            <a:endParaRPr lang="nl-NL" sz="4400" b="1"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Gezondheid en werkdruk</a:t>
            </a:r>
            <a:endParaRPr lang="nl-NL" dirty="0"/>
          </a:p>
        </p:txBody>
      </p:sp>
      <p:pic>
        <p:nvPicPr>
          <p:cNvPr id="2050" name="Afbeelding 1" descr="image001"/>
          <p:cNvPicPr>
            <a:picLocks noChangeAspect="1" noChangeArrowheads="1"/>
          </p:cNvPicPr>
          <p:nvPr/>
        </p:nvPicPr>
        <p:blipFill>
          <a:blip r:embed="rId2"/>
          <a:srcRect/>
          <a:stretch>
            <a:fillRect/>
          </a:stretch>
        </p:blipFill>
        <p:spPr bwMode="auto">
          <a:xfrm>
            <a:off x="1604747" y="838743"/>
            <a:ext cx="6324601" cy="52279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974" y="257175"/>
            <a:ext cx="8963025" cy="896938"/>
          </a:xfrm>
        </p:spPr>
        <p:txBody>
          <a:bodyPr/>
          <a:lstStyle/>
          <a:p>
            <a:r>
              <a:rPr lang="nl-NL" dirty="0" smtClean="0"/>
              <a:t>Ik ben daar, waar ik nodig ben.</a:t>
            </a:r>
            <a:endParaRPr lang="nl-NL" dirty="0"/>
          </a:p>
        </p:txBody>
      </p:sp>
      <p:sp>
        <p:nvSpPr>
          <p:cNvPr id="3" name="Tijdelijke aanduiding voor inhoud 2"/>
          <p:cNvSpPr>
            <a:spLocks noGrp="1"/>
          </p:cNvSpPr>
          <p:nvPr>
            <p:ph idx="1"/>
          </p:nvPr>
        </p:nvSpPr>
        <p:spPr>
          <a:xfrm>
            <a:off x="326268" y="2154214"/>
            <a:ext cx="3536049" cy="3864449"/>
          </a:xfrm>
        </p:spPr>
        <p:txBody>
          <a:bodyPr/>
          <a:lstStyle/>
          <a:p>
            <a:pPr>
              <a:buFont typeface="Arial" pitchFamily="34" charset="0"/>
              <a:buChar char="•"/>
            </a:pPr>
            <a:r>
              <a:rPr lang="nl-NL" sz="2400" dirty="0" smtClean="0"/>
              <a:t>‘Honken en </a:t>
            </a:r>
            <a:r>
              <a:rPr lang="nl-NL" sz="2400" dirty="0" err="1" smtClean="0"/>
              <a:t>hubs</a:t>
            </a:r>
            <a:r>
              <a:rPr lang="nl-NL" sz="2400" dirty="0" smtClean="0"/>
              <a:t>’</a:t>
            </a:r>
          </a:p>
          <a:p>
            <a:pPr>
              <a:buFont typeface="Arial" pitchFamily="34" charset="0"/>
              <a:buChar char="•"/>
            </a:pPr>
            <a:r>
              <a:rPr lang="nl-NL" sz="2400" dirty="0" smtClean="0"/>
              <a:t>Redder en raadgever</a:t>
            </a:r>
          </a:p>
          <a:p>
            <a:endParaRPr lang="nl-NL" dirty="0"/>
          </a:p>
        </p:txBody>
      </p:sp>
      <p:pic>
        <p:nvPicPr>
          <p:cNvPr id="1027" name="Picture 3" descr="G:\Brandveiligleven\2 Brandveilig Leven\6 Communicatie\10 BVL Beeld\TAS en AL W in de wijk\TAS en AL W in de wijk 3.jpg"/>
          <p:cNvPicPr>
            <a:picLocks noChangeAspect="1" noChangeArrowheads="1"/>
          </p:cNvPicPr>
          <p:nvPr/>
        </p:nvPicPr>
        <p:blipFill>
          <a:blip r:embed="rId3"/>
          <a:srcRect l="38955" t="9092" r="8806" b="20769"/>
          <a:stretch>
            <a:fillRect/>
          </a:stretch>
        </p:blipFill>
        <p:spPr bwMode="auto">
          <a:xfrm>
            <a:off x="4367284" y="1337481"/>
            <a:ext cx="4776716" cy="479036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Veranderaanpak</a:t>
            </a:r>
            <a:endParaRPr lang="nl-NL" dirty="0"/>
          </a:p>
        </p:txBody>
      </p:sp>
      <p:pic>
        <p:nvPicPr>
          <p:cNvPr id="4" name="Picture 2"/>
          <p:cNvPicPr>
            <a:picLocks noChangeAspect="1" noChangeArrowheads="1"/>
          </p:cNvPicPr>
          <p:nvPr/>
        </p:nvPicPr>
        <p:blipFill>
          <a:blip r:embed="rId2"/>
          <a:srcRect/>
          <a:stretch>
            <a:fillRect/>
          </a:stretch>
        </p:blipFill>
        <p:spPr bwMode="auto">
          <a:xfrm>
            <a:off x="409432" y="731803"/>
            <a:ext cx="8734568" cy="52135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Meer over Anouk en Elke</a:t>
            </a:r>
            <a:endParaRPr lang="nl-NL" dirty="0"/>
          </a:p>
        </p:txBody>
      </p:sp>
      <p:sp>
        <p:nvSpPr>
          <p:cNvPr id="3" name="Content Placeholder 2"/>
          <p:cNvSpPr>
            <a:spLocks noGrp="1"/>
          </p:cNvSpPr>
          <p:nvPr>
            <p:ph idx="1"/>
          </p:nvPr>
        </p:nvSpPr>
        <p:spPr>
          <a:xfrm>
            <a:off x="5295253" y="688197"/>
            <a:ext cx="3537020" cy="5436159"/>
          </a:xfrm>
        </p:spPr>
        <p:txBody>
          <a:bodyPr/>
          <a:lstStyle/>
          <a:p>
            <a:r>
              <a:rPr lang="nl-NL" dirty="0" smtClean="0"/>
              <a:t>En wij zijn scanners!</a:t>
            </a:r>
          </a:p>
          <a:p>
            <a:r>
              <a:rPr lang="nl-NL" sz="1400" dirty="0" smtClean="0"/>
              <a:t>Scanners* doen aan:</a:t>
            </a:r>
          </a:p>
          <a:p>
            <a:endParaRPr lang="nl-NL" sz="1400" dirty="0" smtClean="0"/>
          </a:p>
          <a:p>
            <a:pPr>
              <a:buFont typeface="+mj-lt"/>
              <a:buAutoNum type="arabicPeriod"/>
            </a:pPr>
            <a:r>
              <a:rPr lang="nl-NL" sz="1400" b="0" dirty="0" smtClean="0"/>
              <a:t>idee synthese. Dit is het combineren van twee of meer (werk)velden en het creëren van iets nieuws op de kruising. Innovatie vindt plaats op de kruispunten.</a:t>
            </a:r>
          </a:p>
          <a:p>
            <a:pPr>
              <a:buFont typeface="+mj-lt"/>
              <a:buAutoNum type="arabicPeriod"/>
            </a:pPr>
            <a:endParaRPr lang="nl-NL" sz="1400" b="0" dirty="0" smtClean="0"/>
          </a:p>
          <a:p>
            <a:pPr>
              <a:buFont typeface="+mj-lt"/>
              <a:buAutoNum type="arabicPeriod"/>
            </a:pPr>
            <a:r>
              <a:rPr lang="nl-NL" sz="1400" b="0" dirty="0" smtClean="0"/>
              <a:t>snel leren. Als scanners geïnteresseerd zijn in iets, gaan ze hard. En veel vaardigheden zijn overdraagbaar op andere disciplines.</a:t>
            </a:r>
          </a:p>
          <a:p>
            <a:pPr>
              <a:buFont typeface="+mj-lt"/>
              <a:buAutoNum type="arabicPeriod"/>
            </a:pPr>
            <a:endParaRPr lang="en-US" sz="1400" dirty="0" smtClean="0"/>
          </a:p>
          <a:p>
            <a:pPr>
              <a:buFont typeface="+mj-lt"/>
              <a:buAutoNum type="arabicPeriod"/>
            </a:pPr>
            <a:r>
              <a:rPr lang="nl-NL" sz="1400" b="0" dirty="0" smtClean="0"/>
              <a:t>aanpassen. Scanners hebben het vermogen om zich snel aan te passen aan wat nodig is in een bepaalde situatie.</a:t>
            </a:r>
          </a:p>
          <a:p>
            <a:pPr>
              <a:buFont typeface="+mj-lt"/>
              <a:buAutoNum type="arabicPeriod"/>
            </a:pPr>
            <a:endParaRPr lang="nl-NL" sz="1400" b="0" dirty="0" smtClean="0"/>
          </a:p>
          <a:p>
            <a:r>
              <a:rPr lang="nl-NL" sz="1100" b="0" i="1" dirty="0" smtClean="0"/>
              <a:t>*Scanners van Emilie </a:t>
            </a:r>
            <a:r>
              <a:rPr lang="nl-NL" sz="1100" b="0" i="1" dirty="0" err="1" smtClean="0"/>
              <a:t>Wapnick</a:t>
            </a:r>
            <a:endParaRPr lang="nl-NL" sz="1100" b="0" i="1" dirty="0" smtClean="0"/>
          </a:p>
          <a:p>
            <a:endParaRPr lang="nl-NL" sz="1400" dirty="0"/>
          </a:p>
        </p:txBody>
      </p:sp>
      <p:pic>
        <p:nvPicPr>
          <p:cNvPr id="5" name="Picture 2"/>
          <p:cNvPicPr>
            <a:picLocks noChangeAspect="1" noChangeArrowheads="1"/>
          </p:cNvPicPr>
          <p:nvPr/>
        </p:nvPicPr>
        <p:blipFill>
          <a:blip r:embed="rId3"/>
          <a:srcRect l="24886" t="4242" r="25000" b="6364"/>
          <a:stretch>
            <a:fillRect/>
          </a:stretch>
        </p:blipFill>
        <p:spPr bwMode="auto">
          <a:xfrm>
            <a:off x="0" y="1013858"/>
            <a:ext cx="5135165" cy="5152632"/>
          </a:xfrm>
          <a:prstGeom prst="rect">
            <a:avLst/>
          </a:prstGeom>
          <a:noFill/>
          <a:ln w="9525">
            <a:noFill/>
            <a:miter lim="800000"/>
            <a:headEnd/>
            <a:tailEnd/>
          </a:ln>
        </p:spPr>
      </p:pic>
    </p:spTree>
    <p:extLst>
      <p:ext uri="{BB962C8B-B14F-4D97-AF65-F5344CB8AC3E}">
        <p14:creationId xmlns:p14="http://schemas.microsoft.com/office/powerpoint/2010/main" val="1450932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Ons voorstel</a:t>
            </a:r>
            <a:endParaRPr lang="nl-NL" dirty="0"/>
          </a:p>
        </p:txBody>
      </p:sp>
      <p:sp>
        <p:nvSpPr>
          <p:cNvPr id="3" name="Tijdelijke aanduiding voor inhoud 2"/>
          <p:cNvSpPr>
            <a:spLocks noGrp="1"/>
          </p:cNvSpPr>
          <p:nvPr>
            <p:ph idx="1"/>
          </p:nvPr>
        </p:nvSpPr>
        <p:spPr>
          <a:xfrm>
            <a:off x="653143" y="1221818"/>
            <a:ext cx="1969477" cy="1149594"/>
          </a:xfrm>
        </p:spPr>
        <p:txBody>
          <a:bodyPr/>
          <a:lstStyle/>
          <a:p>
            <a:pPr>
              <a:lnSpc>
                <a:spcPct val="100000"/>
              </a:lnSpc>
            </a:pPr>
            <a:endParaRPr lang="nl-NL" b="0" dirty="0" smtClean="0"/>
          </a:p>
          <a:p>
            <a:pPr>
              <a:lnSpc>
                <a:spcPct val="100000"/>
              </a:lnSpc>
            </a:pPr>
            <a:endParaRPr lang="nl-NL" b="0" dirty="0"/>
          </a:p>
        </p:txBody>
      </p:sp>
      <p:sp>
        <p:nvSpPr>
          <p:cNvPr id="4" name="Tekstvak 3"/>
          <p:cNvSpPr txBox="1"/>
          <p:nvPr/>
        </p:nvSpPr>
        <p:spPr>
          <a:xfrm>
            <a:off x="160774" y="1376625"/>
            <a:ext cx="3547068" cy="3139321"/>
          </a:xfrm>
          <a:prstGeom prst="rect">
            <a:avLst/>
          </a:prstGeom>
          <a:noFill/>
        </p:spPr>
        <p:txBody>
          <a:bodyPr wrap="square" rtlCol="0">
            <a:spAutoFit/>
          </a:bodyPr>
          <a:lstStyle/>
          <a:p>
            <a:pPr>
              <a:lnSpc>
                <a:spcPct val="100000"/>
              </a:lnSpc>
            </a:pPr>
            <a:r>
              <a:rPr lang="nl-NL" b="1" dirty="0" smtClean="0"/>
              <a:t>Onze rol:</a:t>
            </a:r>
          </a:p>
          <a:p>
            <a:pPr>
              <a:lnSpc>
                <a:spcPct val="100000"/>
              </a:lnSpc>
            </a:pPr>
            <a:r>
              <a:rPr lang="nl-NL" dirty="0" smtClean="0"/>
              <a:t>verkenners en kwartiermakers</a:t>
            </a:r>
          </a:p>
          <a:p>
            <a:pPr>
              <a:lnSpc>
                <a:spcPct val="100000"/>
              </a:lnSpc>
            </a:pPr>
            <a:endParaRPr lang="nl-NL" dirty="0" smtClean="0"/>
          </a:p>
          <a:p>
            <a:pPr>
              <a:lnSpc>
                <a:spcPct val="100000"/>
              </a:lnSpc>
            </a:pPr>
            <a:r>
              <a:rPr lang="nl-NL" b="1" dirty="0" smtClean="0"/>
              <a:t>Wij leveren:</a:t>
            </a:r>
          </a:p>
          <a:p>
            <a:pPr>
              <a:lnSpc>
                <a:spcPct val="100000"/>
              </a:lnSpc>
            </a:pPr>
            <a:r>
              <a:rPr lang="nl-NL" dirty="0" smtClean="0"/>
              <a:t>de bouwstenen voor de visie</a:t>
            </a:r>
          </a:p>
          <a:p>
            <a:pPr>
              <a:lnSpc>
                <a:spcPct val="100000"/>
              </a:lnSpc>
            </a:pPr>
            <a:r>
              <a:rPr lang="nl-NL" dirty="0" smtClean="0"/>
              <a:t>‘Redders en raadgevers’</a:t>
            </a:r>
          </a:p>
          <a:p>
            <a:pPr>
              <a:lnSpc>
                <a:spcPct val="100000"/>
              </a:lnSpc>
            </a:pPr>
            <a:r>
              <a:rPr lang="nl-NL" i="1" dirty="0" smtClean="0"/>
              <a:t>Brandweer </a:t>
            </a:r>
            <a:r>
              <a:rPr lang="nl-NL" i="1" dirty="0" err="1" smtClean="0"/>
              <a:t>Amsterdam-Amstelland</a:t>
            </a:r>
            <a:r>
              <a:rPr lang="nl-NL" i="1" dirty="0" smtClean="0"/>
              <a:t> in 2020</a:t>
            </a:r>
          </a:p>
        </p:txBody>
      </p:sp>
      <p:pic>
        <p:nvPicPr>
          <p:cNvPr id="5" name="Picture 2" descr="F:\Werk\Proeftuinkazerne\supervrouw.jpg"/>
          <p:cNvPicPr>
            <a:picLocks noChangeAspect="1" noChangeArrowheads="1"/>
          </p:cNvPicPr>
          <p:nvPr/>
        </p:nvPicPr>
        <p:blipFill>
          <a:blip r:embed="rId3"/>
          <a:srcRect l="5352" r="4524" b="12247"/>
          <a:stretch>
            <a:fillRect/>
          </a:stretch>
        </p:blipFill>
        <p:spPr bwMode="auto">
          <a:xfrm>
            <a:off x="3938954" y="1135464"/>
            <a:ext cx="5205046" cy="501412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7488"/>
            <a:ext cx="5109210" cy="5566131"/>
          </a:xfrm>
          <a:prstGeom prst="rect">
            <a:avLst/>
          </a:prstGeom>
        </p:spPr>
      </p:pic>
      <p:sp>
        <p:nvSpPr>
          <p:cNvPr id="8195" name="Rectangle 9"/>
          <p:cNvSpPr txBox="1">
            <a:spLocks noChangeAspect="1" noChangeArrowheads="1"/>
          </p:cNvSpPr>
          <p:nvPr/>
        </p:nvSpPr>
        <p:spPr bwMode="auto">
          <a:xfrm>
            <a:off x="4994910" y="327307"/>
            <a:ext cx="3909060" cy="5802188"/>
          </a:xfrm>
          <a:prstGeom prst="rect">
            <a:avLst/>
          </a:prstGeom>
          <a:noFill/>
          <a:ln w="9525">
            <a:noFill/>
            <a:miter lim="800000"/>
            <a:headEnd/>
            <a:tailEnd/>
          </a:ln>
        </p:spPr>
        <p:txBody>
          <a:bodyPr lIns="0" tIns="0" rIns="0" bIns="0"/>
          <a:lstStyle/>
          <a:p>
            <a:pPr marL="3175" lvl="2">
              <a:spcBef>
                <a:spcPct val="0"/>
              </a:spcBef>
              <a:buSzPct val="150000"/>
              <a:tabLst>
                <a:tab pos="7388225" algn="l"/>
              </a:tabLst>
            </a:pPr>
            <a:r>
              <a:rPr lang="nl-NL" sz="2000" b="1" dirty="0" smtClean="0"/>
              <a:t>Gewóón doen en gewoon doen!</a:t>
            </a:r>
          </a:p>
          <a:p>
            <a:pPr marL="3175" lvl="2">
              <a:spcBef>
                <a:spcPct val="0"/>
              </a:spcBef>
              <a:buSzPct val="150000"/>
              <a:tabLst>
                <a:tab pos="7388225" algn="l"/>
              </a:tabLst>
            </a:pPr>
            <a:endParaRPr lang="nl-NL" b="1" dirty="0" smtClean="0"/>
          </a:p>
          <a:p>
            <a:r>
              <a:rPr lang="nl-NL" i="1" dirty="0" smtClean="0"/>
              <a:t>Concept manifest</a:t>
            </a:r>
            <a:endParaRPr lang="nl-NL" i="1" dirty="0"/>
          </a:p>
          <a:p>
            <a:pPr marL="342900" indent="-342900">
              <a:buFont typeface="+mj-lt"/>
              <a:buAutoNum type="arabicPeriod"/>
            </a:pPr>
            <a:r>
              <a:rPr lang="nl-NL" dirty="0" smtClean="0"/>
              <a:t>Betekenis </a:t>
            </a:r>
            <a:r>
              <a:rPr lang="nl-NL" dirty="0"/>
              <a:t>geven aan leiderschap </a:t>
            </a:r>
          </a:p>
          <a:p>
            <a:pPr marL="342900" indent="-342900">
              <a:buFont typeface="+mj-lt"/>
              <a:buAutoNum type="arabicPeriod"/>
            </a:pPr>
            <a:r>
              <a:rPr lang="nl-NL" dirty="0" smtClean="0"/>
              <a:t>Normaliteit </a:t>
            </a:r>
            <a:r>
              <a:rPr lang="nl-NL" dirty="0"/>
              <a:t>2016 – </a:t>
            </a:r>
            <a:r>
              <a:rPr lang="nl-NL" dirty="0" smtClean="0"/>
              <a:t>bewustzijn creëren &amp; handhaven</a:t>
            </a:r>
          </a:p>
          <a:p>
            <a:pPr marL="342900" indent="-342900">
              <a:buFont typeface="+mj-lt"/>
              <a:buAutoNum type="arabicPeriod"/>
            </a:pPr>
            <a:r>
              <a:rPr lang="nl-NL" dirty="0" smtClean="0"/>
              <a:t>Uitvoeren </a:t>
            </a:r>
            <a:r>
              <a:rPr lang="nl-NL" dirty="0"/>
              <a:t>transitieovereenkomst </a:t>
            </a:r>
          </a:p>
          <a:p>
            <a:pPr marL="342900" indent="-342900">
              <a:buFont typeface="+mj-lt"/>
              <a:buAutoNum type="arabicPeriod"/>
            </a:pPr>
            <a:r>
              <a:rPr lang="nl-NL" dirty="0" smtClean="0"/>
              <a:t>Productie- </a:t>
            </a:r>
            <a:r>
              <a:rPr lang="nl-NL" dirty="0"/>
              <a:t>&amp; functieafspraken </a:t>
            </a:r>
            <a:r>
              <a:rPr lang="nl-NL" dirty="0" smtClean="0"/>
              <a:t>maken</a:t>
            </a:r>
          </a:p>
          <a:p>
            <a:pPr marL="342900" indent="-342900">
              <a:buFont typeface="+mj-lt"/>
              <a:buAutoNum type="arabicPeriod"/>
            </a:pPr>
            <a:r>
              <a:rPr lang="nl-NL" dirty="0" smtClean="0"/>
              <a:t>Inhoud </a:t>
            </a:r>
            <a:r>
              <a:rPr lang="nl-NL" dirty="0"/>
              <a:t>geven aan eigen </a:t>
            </a:r>
            <a:r>
              <a:rPr lang="nl-NL" dirty="0" smtClean="0"/>
              <a:t>verantwoordelijkheid</a:t>
            </a:r>
            <a:endParaRPr lang="nl-NL" dirty="0"/>
          </a:p>
          <a:p>
            <a:pPr marL="342900" indent="-342900"/>
            <a:r>
              <a:rPr lang="nl-NL" dirty="0"/>
              <a:t> </a:t>
            </a:r>
          </a:p>
          <a:p>
            <a:pPr marL="3175" lvl="2">
              <a:spcBef>
                <a:spcPct val="0"/>
              </a:spcBef>
              <a:buSzPct val="150000"/>
              <a:tabLst>
                <a:tab pos="7388225" algn="l"/>
              </a:tabLst>
            </a:pPr>
            <a:r>
              <a:rPr lang="nl-NL" sz="2000" b="1" dirty="0"/>
              <a:t>En durf ook te denken in het grotere geheel; wat voor soort brandweer moeten wij anno 2016 zijn</a:t>
            </a:r>
            <a:r>
              <a:rPr lang="nl-NL" sz="2000" b="1" dirty="0" smtClean="0"/>
              <a:t>? </a:t>
            </a:r>
          </a:p>
          <a:p>
            <a:pPr marL="3175" lvl="2">
              <a:lnSpc>
                <a:spcPct val="130000"/>
              </a:lnSpc>
              <a:spcBef>
                <a:spcPct val="0"/>
              </a:spcBef>
              <a:buSzPct val="150000"/>
              <a:tabLst>
                <a:tab pos="7388225" algn="l"/>
              </a:tabLst>
            </a:pPr>
            <a:endParaRPr lang="nl-NL" sz="3200" dirty="0"/>
          </a:p>
          <a:p>
            <a:pPr marL="3175" lvl="2">
              <a:lnSpc>
                <a:spcPct val="130000"/>
              </a:lnSpc>
              <a:spcBef>
                <a:spcPct val="0"/>
              </a:spcBef>
              <a:buSzPct val="150000"/>
              <a:tabLst>
                <a:tab pos="7388225" algn="l"/>
              </a:tabLst>
            </a:pPr>
            <a:endParaRPr lang="nl-NL" sz="2000" dirty="0" smtClean="0"/>
          </a:p>
        </p:txBody>
      </p:sp>
      <p:sp>
        <p:nvSpPr>
          <p:cNvPr id="6" name="Titel 1"/>
          <p:cNvSpPr>
            <a:spLocks noGrp="1"/>
          </p:cNvSpPr>
          <p:nvPr>
            <p:ph type="title"/>
          </p:nvPr>
        </p:nvSpPr>
        <p:spPr>
          <a:xfrm>
            <a:off x="180975" y="274319"/>
            <a:ext cx="2230755" cy="617221"/>
          </a:xfrm>
        </p:spPr>
        <p:txBody>
          <a:bodyPr/>
          <a:lstStyle/>
          <a:p>
            <a:r>
              <a:rPr lang="nl-NL" dirty="0" smtClean="0"/>
              <a:t>2016</a:t>
            </a:r>
            <a:endParaRPr lang="nl-NL"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samenleving verandert</a:t>
            </a:r>
            <a:br>
              <a:rPr lang="nl-NL" dirty="0" smtClean="0"/>
            </a:br>
            <a:r>
              <a:rPr lang="nl-NL" dirty="0" smtClean="0"/>
              <a:t>in rap tempo</a:t>
            </a:r>
            <a:endParaRPr lang="nl-NL" dirty="0"/>
          </a:p>
        </p:txBody>
      </p:sp>
      <p:sp>
        <p:nvSpPr>
          <p:cNvPr id="3" name="Tijdelijke aanduiding voor inhoud 2"/>
          <p:cNvSpPr>
            <a:spLocks noGrp="1"/>
          </p:cNvSpPr>
          <p:nvPr>
            <p:ph idx="1"/>
          </p:nvPr>
        </p:nvSpPr>
        <p:spPr>
          <a:xfrm>
            <a:off x="858530" y="1731133"/>
            <a:ext cx="7399338" cy="3837153"/>
          </a:xfrm>
        </p:spPr>
        <p:txBody>
          <a:bodyPr/>
          <a:lstStyle/>
          <a:p>
            <a:pPr>
              <a:buFont typeface="Arial" pitchFamily="34" charset="0"/>
              <a:buChar char="•"/>
            </a:pPr>
            <a:r>
              <a:rPr lang="nl-NL" b="0" dirty="0" smtClean="0"/>
              <a:t>Gevestigde instituties boeten aan macht in;</a:t>
            </a:r>
          </a:p>
          <a:p>
            <a:pPr>
              <a:buFont typeface="Arial" pitchFamily="34" charset="0"/>
              <a:buChar char="•"/>
            </a:pPr>
            <a:r>
              <a:rPr lang="nl-NL" b="0" dirty="0" smtClean="0"/>
              <a:t>Hiërarchische verhoudingen maken plaats voor horizontaal georganiseerde netwerken;</a:t>
            </a:r>
          </a:p>
          <a:p>
            <a:pPr>
              <a:buFont typeface="Arial" pitchFamily="34" charset="0"/>
              <a:buChar char="•"/>
            </a:pPr>
            <a:r>
              <a:rPr lang="nl-NL" b="0" dirty="0" smtClean="0"/>
              <a:t>Maatschappelijke patronen lopen dwars door klassieke indelingen heen;</a:t>
            </a:r>
          </a:p>
          <a:p>
            <a:pPr>
              <a:buFont typeface="Arial" pitchFamily="34" charset="0"/>
              <a:buChar char="•"/>
            </a:pPr>
            <a:r>
              <a:rPr lang="nl-NL" b="0" dirty="0" smtClean="0"/>
              <a:t>Vertrouwen in instituties en autoriteit kalft af;</a:t>
            </a:r>
          </a:p>
          <a:p>
            <a:pPr>
              <a:buFont typeface="Arial" pitchFamily="34" charset="0"/>
              <a:buChar char="•"/>
            </a:pPr>
            <a:r>
              <a:rPr lang="nl-NL" b="0" dirty="0" smtClean="0"/>
              <a:t>Verantwoordelijkheid voor eigen welzijn verschuift steeds meer naar de burger;</a:t>
            </a:r>
          </a:p>
          <a:p>
            <a:pPr>
              <a:buFont typeface="Arial" pitchFamily="34" charset="0"/>
              <a:buChar char="•"/>
            </a:pPr>
            <a:r>
              <a:rPr lang="nl-NL" b="0" dirty="0" smtClean="0"/>
              <a:t>Samenleving organiseert zichzelf in allerlei initiatieven.</a:t>
            </a:r>
            <a:endParaRPr lang="nl-NL" b="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40" name="Freeform 12"/>
          <p:cNvSpPr>
            <a:spLocks/>
          </p:cNvSpPr>
          <p:nvPr/>
        </p:nvSpPr>
        <p:spPr bwMode="auto">
          <a:xfrm rot="16200000">
            <a:off x="2237735" y="893606"/>
            <a:ext cx="4763193" cy="4734605"/>
          </a:xfrm>
          <a:custGeom>
            <a:avLst/>
            <a:gdLst>
              <a:gd name="T0" fmla="*/ 973 w 1675"/>
              <a:gd name="T1" fmla="*/ 11 h 1564"/>
              <a:gd name="T2" fmla="*/ 849 w 1675"/>
              <a:gd name="T3" fmla="*/ 0 h 1564"/>
              <a:gd name="T4" fmla="*/ 726 w 1675"/>
              <a:gd name="T5" fmla="*/ 8 h 1564"/>
              <a:gd name="T6" fmla="*/ 607 w 1675"/>
              <a:gd name="T7" fmla="*/ 30 h 1564"/>
              <a:gd name="T8" fmla="*/ 493 w 1675"/>
              <a:gd name="T9" fmla="*/ 69 h 1564"/>
              <a:gd name="T10" fmla="*/ 388 w 1675"/>
              <a:gd name="T11" fmla="*/ 122 h 1564"/>
              <a:gd name="T12" fmla="*/ 290 w 1675"/>
              <a:gd name="T13" fmla="*/ 191 h 1564"/>
              <a:gd name="T14" fmla="*/ 205 w 1675"/>
              <a:gd name="T15" fmla="*/ 270 h 1564"/>
              <a:gd name="T16" fmla="*/ 131 w 1675"/>
              <a:gd name="T17" fmla="*/ 362 h 1564"/>
              <a:gd name="T18" fmla="*/ 72 w 1675"/>
              <a:gd name="T19" fmla="*/ 465 h 1564"/>
              <a:gd name="T20" fmla="*/ 30 w 1675"/>
              <a:gd name="T21" fmla="*/ 577 h 1564"/>
              <a:gd name="T22" fmla="*/ 6 w 1675"/>
              <a:gd name="T23" fmla="*/ 695 h 1564"/>
              <a:gd name="T24" fmla="*/ 1 w 1675"/>
              <a:gd name="T25" fmla="*/ 811 h 1564"/>
              <a:gd name="T26" fmla="*/ 14 w 1675"/>
              <a:gd name="T27" fmla="*/ 925 h 1564"/>
              <a:gd name="T28" fmla="*/ 44 w 1675"/>
              <a:gd name="T29" fmla="*/ 1033 h 1564"/>
              <a:gd name="T30" fmla="*/ 92 w 1675"/>
              <a:gd name="T31" fmla="*/ 1137 h 1564"/>
              <a:gd name="T32" fmla="*/ 154 w 1675"/>
              <a:gd name="T33" fmla="*/ 1232 h 1564"/>
              <a:gd name="T34" fmla="*/ 231 w 1675"/>
              <a:gd name="T35" fmla="*/ 1320 h 1564"/>
              <a:gd name="T36" fmla="*/ 320 w 1675"/>
              <a:gd name="T37" fmla="*/ 1397 h 1564"/>
              <a:gd name="T38" fmla="*/ 424 w 1675"/>
              <a:gd name="T39" fmla="*/ 1460 h 1564"/>
              <a:gd name="T40" fmla="*/ 536 w 1675"/>
              <a:gd name="T41" fmla="*/ 1511 h 1564"/>
              <a:gd name="T42" fmla="*/ 661 w 1675"/>
              <a:gd name="T43" fmla="*/ 1546 h 1564"/>
              <a:gd name="T44" fmla="*/ 785 w 1675"/>
              <a:gd name="T45" fmla="*/ 1562 h 1564"/>
              <a:gd name="T46" fmla="*/ 909 w 1675"/>
              <a:gd name="T47" fmla="*/ 1560 h 1564"/>
              <a:gd name="T48" fmla="*/ 1029 w 1675"/>
              <a:gd name="T49" fmla="*/ 1542 h 1564"/>
              <a:gd name="T50" fmla="*/ 1145 w 1675"/>
              <a:gd name="T51" fmla="*/ 1509 h 1564"/>
              <a:gd name="T52" fmla="*/ 1253 w 1675"/>
              <a:gd name="T53" fmla="*/ 1460 h 1564"/>
              <a:gd name="T54" fmla="*/ 1352 w 1675"/>
              <a:gd name="T55" fmla="*/ 1397 h 1564"/>
              <a:gd name="T56" fmla="*/ 1443 w 1675"/>
              <a:gd name="T57" fmla="*/ 1321 h 1564"/>
              <a:gd name="T58" fmla="*/ 1521 w 1675"/>
              <a:gd name="T59" fmla="*/ 1233 h 1564"/>
              <a:gd name="T60" fmla="*/ 1585 w 1675"/>
              <a:gd name="T61" fmla="*/ 1135 h 1564"/>
              <a:gd name="T62" fmla="*/ 1632 w 1675"/>
              <a:gd name="T63" fmla="*/ 1025 h 1564"/>
              <a:gd name="T64" fmla="*/ 1664 w 1675"/>
              <a:gd name="T65" fmla="*/ 908 h 1564"/>
              <a:gd name="T66" fmla="*/ 1674 w 1675"/>
              <a:gd name="T67" fmla="*/ 792 h 1564"/>
              <a:gd name="T68" fmla="*/ 1667 w 1675"/>
              <a:gd name="T69" fmla="*/ 676 h 1564"/>
              <a:gd name="T70" fmla="*/ 1641 w 1675"/>
              <a:gd name="T71" fmla="*/ 566 h 1564"/>
              <a:gd name="T72" fmla="*/ 1600 w 1675"/>
              <a:gd name="T73" fmla="*/ 461 h 1564"/>
              <a:gd name="T74" fmla="*/ 1543 w 1675"/>
              <a:gd name="T75" fmla="*/ 362 h 1564"/>
              <a:gd name="T76" fmla="*/ 1471 w 1675"/>
              <a:gd name="T77" fmla="*/ 271 h 1564"/>
              <a:gd name="T78" fmla="*/ 1385 w 1675"/>
              <a:gd name="T79" fmla="*/ 191 h 1564"/>
              <a:gd name="T80" fmla="*/ 1287 w 1675"/>
              <a:gd name="T81" fmla="*/ 122 h 1564"/>
              <a:gd name="T82" fmla="*/ 1177 w 1675"/>
              <a:gd name="T83" fmla="*/ 67 h 1564"/>
              <a:gd name="T84" fmla="*/ 1056 w 1675"/>
              <a:gd name="T85" fmla="*/ 28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5" h="1564">
                <a:moveTo>
                  <a:pt x="1056" y="28"/>
                </a:moveTo>
                <a:lnTo>
                  <a:pt x="1015" y="18"/>
                </a:lnTo>
                <a:lnTo>
                  <a:pt x="973" y="11"/>
                </a:lnTo>
                <a:lnTo>
                  <a:pt x="931" y="5"/>
                </a:lnTo>
                <a:lnTo>
                  <a:pt x="889" y="2"/>
                </a:lnTo>
                <a:lnTo>
                  <a:pt x="849" y="0"/>
                </a:lnTo>
                <a:lnTo>
                  <a:pt x="807" y="1"/>
                </a:lnTo>
                <a:lnTo>
                  <a:pt x="766" y="3"/>
                </a:lnTo>
                <a:lnTo>
                  <a:pt x="726" y="8"/>
                </a:lnTo>
                <a:lnTo>
                  <a:pt x="685" y="13"/>
                </a:lnTo>
                <a:lnTo>
                  <a:pt x="645" y="21"/>
                </a:lnTo>
                <a:lnTo>
                  <a:pt x="607" y="30"/>
                </a:lnTo>
                <a:lnTo>
                  <a:pt x="568" y="41"/>
                </a:lnTo>
                <a:lnTo>
                  <a:pt x="531" y="55"/>
                </a:lnTo>
                <a:lnTo>
                  <a:pt x="493" y="69"/>
                </a:lnTo>
                <a:lnTo>
                  <a:pt x="457" y="86"/>
                </a:lnTo>
                <a:lnTo>
                  <a:pt x="421" y="103"/>
                </a:lnTo>
                <a:lnTo>
                  <a:pt x="388" y="122"/>
                </a:lnTo>
                <a:lnTo>
                  <a:pt x="354" y="143"/>
                </a:lnTo>
                <a:lnTo>
                  <a:pt x="322" y="167"/>
                </a:lnTo>
                <a:lnTo>
                  <a:pt x="290" y="191"/>
                </a:lnTo>
                <a:lnTo>
                  <a:pt x="261" y="216"/>
                </a:lnTo>
                <a:lnTo>
                  <a:pt x="232" y="243"/>
                </a:lnTo>
                <a:lnTo>
                  <a:pt x="205" y="270"/>
                </a:lnTo>
                <a:lnTo>
                  <a:pt x="179" y="299"/>
                </a:lnTo>
                <a:lnTo>
                  <a:pt x="154" y="330"/>
                </a:lnTo>
                <a:lnTo>
                  <a:pt x="131" y="362"/>
                </a:lnTo>
                <a:lnTo>
                  <a:pt x="110" y="395"/>
                </a:lnTo>
                <a:lnTo>
                  <a:pt x="91" y="429"/>
                </a:lnTo>
                <a:lnTo>
                  <a:pt x="72" y="465"/>
                </a:lnTo>
                <a:lnTo>
                  <a:pt x="57" y="501"/>
                </a:lnTo>
                <a:lnTo>
                  <a:pt x="43" y="539"/>
                </a:lnTo>
                <a:lnTo>
                  <a:pt x="30" y="577"/>
                </a:lnTo>
                <a:lnTo>
                  <a:pt x="20" y="617"/>
                </a:lnTo>
                <a:lnTo>
                  <a:pt x="12" y="655"/>
                </a:lnTo>
                <a:lnTo>
                  <a:pt x="6" y="695"/>
                </a:lnTo>
                <a:lnTo>
                  <a:pt x="2" y="733"/>
                </a:lnTo>
                <a:lnTo>
                  <a:pt x="0" y="772"/>
                </a:lnTo>
                <a:lnTo>
                  <a:pt x="1" y="811"/>
                </a:lnTo>
                <a:lnTo>
                  <a:pt x="3" y="849"/>
                </a:lnTo>
                <a:lnTo>
                  <a:pt x="8" y="887"/>
                </a:lnTo>
                <a:lnTo>
                  <a:pt x="14" y="925"/>
                </a:lnTo>
                <a:lnTo>
                  <a:pt x="22" y="960"/>
                </a:lnTo>
                <a:lnTo>
                  <a:pt x="33" y="997"/>
                </a:lnTo>
                <a:lnTo>
                  <a:pt x="44" y="1033"/>
                </a:lnTo>
                <a:lnTo>
                  <a:pt x="59" y="1069"/>
                </a:lnTo>
                <a:lnTo>
                  <a:pt x="74" y="1102"/>
                </a:lnTo>
                <a:lnTo>
                  <a:pt x="92" y="1137"/>
                </a:lnTo>
                <a:lnTo>
                  <a:pt x="111" y="1170"/>
                </a:lnTo>
                <a:lnTo>
                  <a:pt x="131" y="1202"/>
                </a:lnTo>
                <a:lnTo>
                  <a:pt x="154" y="1232"/>
                </a:lnTo>
                <a:lnTo>
                  <a:pt x="179" y="1263"/>
                </a:lnTo>
                <a:lnTo>
                  <a:pt x="204" y="1292"/>
                </a:lnTo>
                <a:lnTo>
                  <a:pt x="231" y="1320"/>
                </a:lnTo>
                <a:lnTo>
                  <a:pt x="260" y="1347"/>
                </a:lnTo>
                <a:lnTo>
                  <a:pt x="289" y="1372"/>
                </a:lnTo>
                <a:lnTo>
                  <a:pt x="320" y="1397"/>
                </a:lnTo>
                <a:lnTo>
                  <a:pt x="354" y="1420"/>
                </a:lnTo>
                <a:lnTo>
                  <a:pt x="388" y="1441"/>
                </a:lnTo>
                <a:lnTo>
                  <a:pt x="424" y="1460"/>
                </a:lnTo>
                <a:lnTo>
                  <a:pt x="460" y="1480"/>
                </a:lnTo>
                <a:lnTo>
                  <a:pt x="498" y="1496"/>
                </a:lnTo>
                <a:lnTo>
                  <a:pt x="536" y="1511"/>
                </a:lnTo>
                <a:lnTo>
                  <a:pt x="577" y="1524"/>
                </a:lnTo>
                <a:lnTo>
                  <a:pt x="618" y="1536"/>
                </a:lnTo>
                <a:lnTo>
                  <a:pt x="661" y="1546"/>
                </a:lnTo>
                <a:lnTo>
                  <a:pt x="701" y="1553"/>
                </a:lnTo>
                <a:lnTo>
                  <a:pt x="744" y="1558"/>
                </a:lnTo>
                <a:lnTo>
                  <a:pt x="785" y="1562"/>
                </a:lnTo>
                <a:lnTo>
                  <a:pt x="827" y="1563"/>
                </a:lnTo>
                <a:lnTo>
                  <a:pt x="868" y="1563"/>
                </a:lnTo>
                <a:lnTo>
                  <a:pt x="909" y="1560"/>
                </a:lnTo>
                <a:lnTo>
                  <a:pt x="950" y="1556"/>
                </a:lnTo>
                <a:lnTo>
                  <a:pt x="990" y="1550"/>
                </a:lnTo>
                <a:lnTo>
                  <a:pt x="1029" y="1542"/>
                </a:lnTo>
                <a:lnTo>
                  <a:pt x="1068" y="1533"/>
                </a:lnTo>
                <a:lnTo>
                  <a:pt x="1106" y="1522"/>
                </a:lnTo>
                <a:lnTo>
                  <a:pt x="1145" y="1509"/>
                </a:lnTo>
                <a:lnTo>
                  <a:pt x="1182" y="1494"/>
                </a:lnTo>
                <a:lnTo>
                  <a:pt x="1218" y="1477"/>
                </a:lnTo>
                <a:lnTo>
                  <a:pt x="1253" y="1460"/>
                </a:lnTo>
                <a:lnTo>
                  <a:pt x="1287" y="1441"/>
                </a:lnTo>
                <a:lnTo>
                  <a:pt x="1320" y="1420"/>
                </a:lnTo>
                <a:lnTo>
                  <a:pt x="1352" y="1397"/>
                </a:lnTo>
                <a:lnTo>
                  <a:pt x="1384" y="1373"/>
                </a:lnTo>
                <a:lnTo>
                  <a:pt x="1414" y="1348"/>
                </a:lnTo>
                <a:lnTo>
                  <a:pt x="1443" y="1321"/>
                </a:lnTo>
                <a:lnTo>
                  <a:pt x="1470" y="1293"/>
                </a:lnTo>
                <a:lnTo>
                  <a:pt x="1496" y="1264"/>
                </a:lnTo>
                <a:lnTo>
                  <a:pt x="1521" y="1233"/>
                </a:lnTo>
                <a:lnTo>
                  <a:pt x="1543" y="1202"/>
                </a:lnTo>
                <a:lnTo>
                  <a:pt x="1564" y="1168"/>
                </a:lnTo>
                <a:lnTo>
                  <a:pt x="1585" y="1135"/>
                </a:lnTo>
                <a:lnTo>
                  <a:pt x="1602" y="1099"/>
                </a:lnTo>
                <a:lnTo>
                  <a:pt x="1618" y="1062"/>
                </a:lnTo>
                <a:lnTo>
                  <a:pt x="1632" y="1025"/>
                </a:lnTo>
                <a:lnTo>
                  <a:pt x="1645" y="986"/>
                </a:lnTo>
                <a:lnTo>
                  <a:pt x="1655" y="947"/>
                </a:lnTo>
                <a:lnTo>
                  <a:pt x="1664" y="908"/>
                </a:lnTo>
                <a:lnTo>
                  <a:pt x="1669" y="869"/>
                </a:lnTo>
                <a:lnTo>
                  <a:pt x="1673" y="830"/>
                </a:lnTo>
                <a:lnTo>
                  <a:pt x="1674" y="792"/>
                </a:lnTo>
                <a:lnTo>
                  <a:pt x="1674" y="753"/>
                </a:lnTo>
                <a:lnTo>
                  <a:pt x="1671" y="715"/>
                </a:lnTo>
                <a:lnTo>
                  <a:pt x="1667" y="676"/>
                </a:lnTo>
                <a:lnTo>
                  <a:pt x="1660" y="640"/>
                </a:lnTo>
                <a:lnTo>
                  <a:pt x="1652" y="603"/>
                </a:lnTo>
                <a:lnTo>
                  <a:pt x="1641" y="566"/>
                </a:lnTo>
                <a:lnTo>
                  <a:pt x="1630" y="530"/>
                </a:lnTo>
                <a:lnTo>
                  <a:pt x="1616" y="495"/>
                </a:lnTo>
                <a:lnTo>
                  <a:pt x="1600" y="461"/>
                </a:lnTo>
                <a:lnTo>
                  <a:pt x="1582" y="426"/>
                </a:lnTo>
                <a:lnTo>
                  <a:pt x="1564" y="393"/>
                </a:lnTo>
                <a:lnTo>
                  <a:pt x="1543" y="362"/>
                </a:lnTo>
                <a:lnTo>
                  <a:pt x="1521" y="331"/>
                </a:lnTo>
                <a:lnTo>
                  <a:pt x="1496" y="300"/>
                </a:lnTo>
                <a:lnTo>
                  <a:pt x="1471" y="271"/>
                </a:lnTo>
                <a:lnTo>
                  <a:pt x="1444" y="243"/>
                </a:lnTo>
                <a:lnTo>
                  <a:pt x="1415" y="217"/>
                </a:lnTo>
                <a:lnTo>
                  <a:pt x="1385" y="191"/>
                </a:lnTo>
                <a:lnTo>
                  <a:pt x="1354" y="167"/>
                </a:lnTo>
                <a:lnTo>
                  <a:pt x="1321" y="144"/>
                </a:lnTo>
                <a:lnTo>
                  <a:pt x="1287" y="122"/>
                </a:lnTo>
                <a:lnTo>
                  <a:pt x="1251" y="103"/>
                </a:lnTo>
                <a:lnTo>
                  <a:pt x="1215" y="85"/>
                </a:lnTo>
                <a:lnTo>
                  <a:pt x="1177" y="67"/>
                </a:lnTo>
                <a:lnTo>
                  <a:pt x="1138" y="53"/>
                </a:lnTo>
                <a:lnTo>
                  <a:pt x="1098" y="40"/>
                </a:lnTo>
                <a:lnTo>
                  <a:pt x="1056" y="28"/>
                </a:lnTo>
              </a:path>
            </a:pathLst>
          </a:custGeom>
          <a:solidFill>
            <a:schemeClr val="tx1">
              <a:lumMod val="50000"/>
              <a:lumOff val="50000"/>
            </a:schemeClr>
          </a:solidFill>
          <a:ln>
            <a:noFill/>
          </a:ln>
          <a:effectLst/>
        </p:spPr>
        <p:txBody>
          <a:bodyPr/>
          <a:lstStyle/>
          <a:p>
            <a:endParaRPr lang="nl-NL"/>
          </a:p>
        </p:txBody>
      </p:sp>
      <p:sp>
        <p:nvSpPr>
          <p:cNvPr id="41" name="Freeform 13"/>
          <p:cNvSpPr>
            <a:spLocks/>
          </p:cNvSpPr>
          <p:nvPr/>
        </p:nvSpPr>
        <p:spPr bwMode="auto">
          <a:xfrm rot="16200000">
            <a:off x="1315414" y="1797385"/>
            <a:ext cx="4594820" cy="3068724"/>
          </a:xfrm>
          <a:custGeom>
            <a:avLst/>
            <a:gdLst>
              <a:gd name="T0" fmla="*/ 1638 w 1639"/>
              <a:gd name="T1" fmla="*/ 647 h 1016"/>
              <a:gd name="T2" fmla="*/ 1614 w 1639"/>
              <a:gd name="T3" fmla="*/ 763 h 1016"/>
              <a:gd name="T4" fmla="*/ 1561 w 1639"/>
              <a:gd name="T5" fmla="*/ 859 h 1016"/>
              <a:gd name="T6" fmla="*/ 1486 w 1639"/>
              <a:gd name="T7" fmla="*/ 932 h 1016"/>
              <a:gd name="T8" fmla="*/ 1393 w 1639"/>
              <a:gd name="T9" fmla="*/ 983 h 1016"/>
              <a:gd name="T10" fmla="*/ 1291 w 1639"/>
              <a:gd name="T11" fmla="*/ 1010 h 1016"/>
              <a:gd name="T12" fmla="*/ 1185 w 1639"/>
              <a:gd name="T13" fmla="*/ 1013 h 1016"/>
              <a:gd name="T14" fmla="*/ 1080 w 1639"/>
              <a:gd name="T15" fmla="*/ 991 h 1016"/>
              <a:gd name="T16" fmla="*/ 984 w 1639"/>
              <a:gd name="T17" fmla="*/ 944 h 1016"/>
              <a:gd name="T18" fmla="*/ 901 w 1639"/>
              <a:gd name="T19" fmla="*/ 870 h 1016"/>
              <a:gd name="T20" fmla="*/ 837 w 1639"/>
              <a:gd name="T21" fmla="*/ 769 h 1016"/>
              <a:gd name="T22" fmla="*/ 779 w 1639"/>
              <a:gd name="T23" fmla="*/ 677 h 1016"/>
              <a:gd name="T24" fmla="*/ 700 w 1639"/>
              <a:gd name="T25" fmla="*/ 607 h 1016"/>
              <a:gd name="T26" fmla="*/ 605 w 1639"/>
              <a:gd name="T27" fmla="*/ 560 h 1016"/>
              <a:gd name="T28" fmla="*/ 501 w 1639"/>
              <a:gd name="T29" fmla="*/ 533 h 1016"/>
              <a:gd name="T30" fmla="*/ 394 w 1639"/>
              <a:gd name="T31" fmla="*/ 529 h 1016"/>
              <a:gd name="T32" fmla="*/ 290 w 1639"/>
              <a:gd name="T33" fmla="*/ 549 h 1016"/>
              <a:gd name="T34" fmla="*/ 195 w 1639"/>
              <a:gd name="T35" fmla="*/ 592 h 1016"/>
              <a:gd name="T36" fmla="*/ 117 w 1639"/>
              <a:gd name="T37" fmla="*/ 661 h 1016"/>
              <a:gd name="T38" fmla="*/ 60 w 1639"/>
              <a:gd name="T39" fmla="*/ 756 h 1016"/>
              <a:gd name="T40" fmla="*/ 31 w 1639"/>
              <a:gd name="T41" fmla="*/ 877 h 1016"/>
              <a:gd name="T42" fmla="*/ 28 w 1639"/>
              <a:gd name="T43" fmla="*/ 960 h 1016"/>
              <a:gd name="T44" fmla="*/ 17 w 1639"/>
              <a:gd name="T45" fmla="*/ 923 h 1016"/>
              <a:gd name="T46" fmla="*/ 10 w 1639"/>
              <a:gd name="T47" fmla="*/ 885 h 1016"/>
              <a:gd name="T48" fmla="*/ 5 w 1639"/>
              <a:gd name="T49" fmla="*/ 848 h 1016"/>
              <a:gd name="T50" fmla="*/ 1 w 1639"/>
              <a:gd name="T51" fmla="*/ 810 h 1016"/>
              <a:gd name="T52" fmla="*/ 0 w 1639"/>
              <a:gd name="T53" fmla="*/ 772 h 1016"/>
              <a:gd name="T54" fmla="*/ 1 w 1639"/>
              <a:gd name="T55" fmla="*/ 734 h 1016"/>
              <a:gd name="T56" fmla="*/ 3 w 1639"/>
              <a:gd name="T57" fmla="*/ 694 h 1016"/>
              <a:gd name="T58" fmla="*/ 9 w 1639"/>
              <a:gd name="T59" fmla="*/ 656 h 1016"/>
              <a:gd name="T60" fmla="*/ 16 w 1639"/>
              <a:gd name="T61" fmla="*/ 617 h 1016"/>
              <a:gd name="T62" fmla="*/ 25 w 1639"/>
              <a:gd name="T63" fmla="*/ 579 h 1016"/>
              <a:gd name="T64" fmla="*/ 57 w 1639"/>
              <a:gd name="T65" fmla="*/ 491 h 1016"/>
              <a:gd name="T66" fmla="*/ 110 w 1639"/>
              <a:gd name="T67" fmla="*/ 386 h 1016"/>
              <a:gd name="T68" fmla="*/ 178 w 1639"/>
              <a:gd name="T69" fmla="*/ 293 h 1016"/>
              <a:gd name="T70" fmla="*/ 260 w 1639"/>
              <a:gd name="T71" fmla="*/ 211 h 1016"/>
              <a:gd name="T72" fmla="*/ 352 w 1639"/>
              <a:gd name="T73" fmla="*/ 140 h 1016"/>
              <a:gd name="T74" fmla="*/ 455 w 1639"/>
              <a:gd name="T75" fmla="*/ 84 h 1016"/>
              <a:gd name="T76" fmla="*/ 565 w 1639"/>
              <a:gd name="T77" fmla="*/ 40 h 1016"/>
              <a:gd name="T78" fmla="*/ 682 w 1639"/>
              <a:gd name="T79" fmla="*/ 13 h 1016"/>
              <a:gd name="T80" fmla="*/ 803 w 1639"/>
              <a:gd name="T81" fmla="*/ 1 h 1016"/>
              <a:gd name="T82" fmla="*/ 926 w 1639"/>
              <a:gd name="T83" fmla="*/ 5 h 1016"/>
              <a:gd name="T84" fmla="*/ 1051 w 1639"/>
              <a:gd name="T85" fmla="*/ 28 h 1016"/>
              <a:gd name="T86" fmla="*/ 1131 w 1639"/>
              <a:gd name="T87" fmla="*/ 51 h 1016"/>
              <a:gd name="T88" fmla="*/ 1207 w 1639"/>
              <a:gd name="T89" fmla="*/ 82 h 1016"/>
              <a:gd name="T90" fmla="*/ 1279 w 1639"/>
              <a:gd name="T91" fmla="*/ 119 h 1016"/>
              <a:gd name="T92" fmla="*/ 1343 w 1639"/>
              <a:gd name="T93" fmla="*/ 161 h 1016"/>
              <a:gd name="T94" fmla="*/ 1405 w 1639"/>
              <a:gd name="T95" fmla="*/ 209 h 1016"/>
              <a:gd name="T96" fmla="*/ 1460 w 1639"/>
              <a:gd name="T97" fmla="*/ 261 h 1016"/>
              <a:gd name="T98" fmla="*/ 1509 w 1639"/>
              <a:gd name="T99" fmla="*/ 319 h 1016"/>
              <a:gd name="T100" fmla="*/ 1553 w 1639"/>
              <a:gd name="T101" fmla="*/ 379 h 1016"/>
              <a:gd name="T102" fmla="*/ 1588 w 1639"/>
              <a:gd name="T103" fmla="*/ 444 h 1016"/>
              <a:gd name="T104" fmla="*/ 1620 w 1639"/>
              <a:gd name="T105" fmla="*/ 511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39" h="1016">
                <a:moveTo>
                  <a:pt x="1636" y="557"/>
                </a:moveTo>
                <a:lnTo>
                  <a:pt x="1638" y="603"/>
                </a:lnTo>
                <a:lnTo>
                  <a:pt x="1638" y="647"/>
                </a:lnTo>
                <a:lnTo>
                  <a:pt x="1633" y="688"/>
                </a:lnTo>
                <a:lnTo>
                  <a:pt x="1625" y="727"/>
                </a:lnTo>
                <a:lnTo>
                  <a:pt x="1614" y="763"/>
                </a:lnTo>
                <a:lnTo>
                  <a:pt x="1599" y="798"/>
                </a:lnTo>
                <a:lnTo>
                  <a:pt x="1581" y="830"/>
                </a:lnTo>
                <a:lnTo>
                  <a:pt x="1561" y="859"/>
                </a:lnTo>
                <a:lnTo>
                  <a:pt x="1538" y="885"/>
                </a:lnTo>
                <a:lnTo>
                  <a:pt x="1513" y="911"/>
                </a:lnTo>
                <a:lnTo>
                  <a:pt x="1486" y="932"/>
                </a:lnTo>
                <a:lnTo>
                  <a:pt x="1457" y="952"/>
                </a:lnTo>
                <a:lnTo>
                  <a:pt x="1425" y="969"/>
                </a:lnTo>
                <a:lnTo>
                  <a:pt x="1393" y="983"/>
                </a:lnTo>
                <a:lnTo>
                  <a:pt x="1361" y="995"/>
                </a:lnTo>
                <a:lnTo>
                  <a:pt x="1326" y="1004"/>
                </a:lnTo>
                <a:lnTo>
                  <a:pt x="1291" y="1010"/>
                </a:lnTo>
                <a:lnTo>
                  <a:pt x="1257" y="1014"/>
                </a:lnTo>
                <a:lnTo>
                  <a:pt x="1221" y="1015"/>
                </a:lnTo>
                <a:lnTo>
                  <a:pt x="1185" y="1013"/>
                </a:lnTo>
                <a:lnTo>
                  <a:pt x="1151" y="1009"/>
                </a:lnTo>
                <a:lnTo>
                  <a:pt x="1115" y="1001"/>
                </a:lnTo>
                <a:lnTo>
                  <a:pt x="1080" y="991"/>
                </a:lnTo>
                <a:lnTo>
                  <a:pt x="1047" y="978"/>
                </a:lnTo>
                <a:lnTo>
                  <a:pt x="1015" y="962"/>
                </a:lnTo>
                <a:lnTo>
                  <a:pt x="984" y="944"/>
                </a:lnTo>
                <a:lnTo>
                  <a:pt x="954" y="922"/>
                </a:lnTo>
                <a:lnTo>
                  <a:pt x="926" y="897"/>
                </a:lnTo>
                <a:lnTo>
                  <a:pt x="901" y="870"/>
                </a:lnTo>
                <a:lnTo>
                  <a:pt x="877" y="839"/>
                </a:lnTo>
                <a:lnTo>
                  <a:pt x="856" y="806"/>
                </a:lnTo>
                <a:lnTo>
                  <a:pt x="837" y="769"/>
                </a:lnTo>
                <a:lnTo>
                  <a:pt x="821" y="736"/>
                </a:lnTo>
                <a:lnTo>
                  <a:pt x="801" y="706"/>
                </a:lnTo>
                <a:lnTo>
                  <a:pt x="779" y="677"/>
                </a:lnTo>
                <a:lnTo>
                  <a:pt x="754" y="652"/>
                </a:lnTo>
                <a:lnTo>
                  <a:pt x="728" y="629"/>
                </a:lnTo>
                <a:lnTo>
                  <a:pt x="700" y="607"/>
                </a:lnTo>
                <a:lnTo>
                  <a:pt x="669" y="588"/>
                </a:lnTo>
                <a:lnTo>
                  <a:pt x="638" y="572"/>
                </a:lnTo>
                <a:lnTo>
                  <a:pt x="605" y="560"/>
                </a:lnTo>
                <a:lnTo>
                  <a:pt x="571" y="548"/>
                </a:lnTo>
                <a:lnTo>
                  <a:pt x="536" y="538"/>
                </a:lnTo>
                <a:lnTo>
                  <a:pt x="501" y="533"/>
                </a:lnTo>
                <a:lnTo>
                  <a:pt x="466" y="529"/>
                </a:lnTo>
                <a:lnTo>
                  <a:pt x="429" y="528"/>
                </a:lnTo>
                <a:lnTo>
                  <a:pt x="394" y="529"/>
                </a:lnTo>
                <a:lnTo>
                  <a:pt x="358" y="533"/>
                </a:lnTo>
                <a:lnTo>
                  <a:pt x="323" y="539"/>
                </a:lnTo>
                <a:lnTo>
                  <a:pt x="290" y="549"/>
                </a:lnTo>
                <a:lnTo>
                  <a:pt x="258" y="561"/>
                </a:lnTo>
                <a:lnTo>
                  <a:pt x="225" y="575"/>
                </a:lnTo>
                <a:lnTo>
                  <a:pt x="195" y="592"/>
                </a:lnTo>
                <a:lnTo>
                  <a:pt x="167" y="613"/>
                </a:lnTo>
                <a:lnTo>
                  <a:pt x="141" y="636"/>
                </a:lnTo>
                <a:lnTo>
                  <a:pt x="117" y="661"/>
                </a:lnTo>
                <a:lnTo>
                  <a:pt x="96" y="690"/>
                </a:lnTo>
                <a:lnTo>
                  <a:pt x="76" y="722"/>
                </a:lnTo>
                <a:lnTo>
                  <a:pt x="60" y="756"/>
                </a:lnTo>
                <a:lnTo>
                  <a:pt x="47" y="793"/>
                </a:lnTo>
                <a:lnTo>
                  <a:pt x="38" y="833"/>
                </a:lnTo>
                <a:lnTo>
                  <a:pt x="31" y="877"/>
                </a:lnTo>
                <a:lnTo>
                  <a:pt x="29" y="923"/>
                </a:lnTo>
                <a:lnTo>
                  <a:pt x="31" y="971"/>
                </a:lnTo>
                <a:lnTo>
                  <a:pt x="28" y="960"/>
                </a:lnTo>
                <a:lnTo>
                  <a:pt x="24" y="947"/>
                </a:lnTo>
                <a:lnTo>
                  <a:pt x="21" y="935"/>
                </a:lnTo>
                <a:lnTo>
                  <a:pt x="17" y="923"/>
                </a:lnTo>
                <a:lnTo>
                  <a:pt x="15" y="911"/>
                </a:lnTo>
                <a:lnTo>
                  <a:pt x="13" y="898"/>
                </a:lnTo>
                <a:lnTo>
                  <a:pt x="10" y="885"/>
                </a:lnTo>
                <a:lnTo>
                  <a:pt x="8" y="874"/>
                </a:lnTo>
                <a:lnTo>
                  <a:pt x="7" y="861"/>
                </a:lnTo>
                <a:lnTo>
                  <a:pt x="5" y="848"/>
                </a:lnTo>
                <a:lnTo>
                  <a:pt x="3" y="836"/>
                </a:lnTo>
                <a:lnTo>
                  <a:pt x="2" y="823"/>
                </a:lnTo>
                <a:lnTo>
                  <a:pt x="1" y="810"/>
                </a:lnTo>
                <a:lnTo>
                  <a:pt x="1" y="797"/>
                </a:lnTo>
                <a:lnTo>
                  <a:pt x="0" y="785"/>
                </a:lnTo>
                <a:lnTo>
                  <a:pt x="0" y="772"/>
                </a:lnTo>
                <a:lnTo>
                  <a:pt x="0" y="759"/>
                </a:lnTo>
                <a:lnTo>
                  <a:pt x="0" y="746"/>
                </a:lnTo>
                <a:lnTo>
                  <a:pt x="1" y="734"/>
                </a:lnTo>
                <a:lnTo>
                  <a:pt x="1" y="721"/>
                </a:lnTo>
                <a:lnTo>
                  <a:pt x="2" y="707"/>
                </a:lnTo>
                <a:lnTo>
                  <a:pt x="3" y="694"/>
                </a:lnTo>
                <a:lnTo>
                  <a:pt x="6" y="683"/>
                </a:lnTo>
                <a:lnTo>
                  <a:pt x="7" y="669"/>
                </a:lnTo>
                <a:lnTo>
                  <a:pt x="9" y="656"/>
                </a:lnTo>
                <a:lnTo>
                  <a:pt x="12" y="643"/>
                </a:lnTo>
                <a:lnTo>
                  <a:pt x="14" y="631"/>
                </a:lnTo>
                <a:lnTo>
                  <a:pt x="16" y="617"/>
                </a:lnTo>
                <a:lnTo>
                  <a:pt x="20" y="604"/>
                </a:lnTo>
                <a:lnTo>
                  <a:pt x="22" y="591"/>
                </a:lnTo>
                <a:lnTo>
                  <a:pt x="25" y="579"/>
                </a:lnTo>
                <a:lnTo>
                  <a:pt x="30" y="565"/>
                </a:lnTo>
                <a:lnTo>
                  <a:pt x="43" y="528"/>
                </a:lnTo>
                <a:lnTo>
                  <a:pt x="57" y="491"/>
                </a:lnTo>
                <a:lnTo>
                  <a:pt x="72" y="455"/>
                </a:lnTo>
                <a:lnTo>
                  <a:pt x="90" y="420"/>
                </a:lnTo>
                <a:lnTo>
                  <a:pt x="110" y="386"/>
                </a:lnTo>
                <a:lnTo>
                  <a:pt x="131" y="355"/>
                </a:lnTo>
                <a:lnTo>
                  <a:pt x="154" y="323"/>
                </a:lnTo>
                <a:lnTo>
                  <a:pt x="178" y="293"/>
                </a:lnTo>
                <a:lnTo>
                  <a:pt x="204" y="264"/>
                </a:lnTo>
                <a:lnTo>
                  <a:pt x="231" y="238"/>
                </a:lnTo>
                <a:lnTo>
                  <a:pt x="260" y="211"/>
                </a:lnTo>
                <a:lnTo>
                  <a:pt x="289" y="187"/>
                </a:lnTo>
                <a:lnTo>
                  <a:pt x="320" y="164"/>
                </a:lnTo>
                <a:lnTo>
                  <a:pt x="352" y="140"/>
                </a:lnTo>
                <a:lnTo>
                  <a:pt x="386" y="120"/>
                </a:lnTo>
                <a:lnTo>
                  <a:pt x="419" y="101"/>
                </a:lnTo>
                <a:lnTo>
                  <a:pt x="455" y="84"/>
                </a:lnTo>
                <a:lnTo>
                  <a:pt x="491" y="68"/>
                </a:lnTo>
                <a:lnTo>
                  <a:pt x="528" y="54"/>
                </a:lnTo>
                <a:lnTo>
                  <a:pt x="565" y="40"/>
                </a:lnTo>
                <a:lnTo>
                  <a:pt x="604" y="30"/>
                </a:lnTo>
                <a:lnTo>
                  <a:pt x="642" y="20"/>
                </a:lnTo>
                <a:lnTo>
                  <a:pt x="682" y="13"/>
                </a:lnTo>
                <a:lnTo>
                  <a:pt x="722" y="7"/>
                </a:lnTo>
                <a:lnTo>
                  <a:pt x="762" y="3"/>
                </a:lnTo>
                <a:lnTo>
                  <a:pt x="803" y="1"/>
                </a:lnTo>
                <a:lnTo>
                  <a:pt x="844" y="0"/>
                </a:lnTo>
                <a:lnTo>
                  <a:pt x="885" y="2"/>
                </a:lnTo>
                <a:lnTo>
                  <a:pt x="926" y="5"/>
                </a:lnTo>
                <a:lnTo>
                  <a:pt x="968" y="11"/>
                </a:lnTo>
                <a:lnTo>
                  <a:pt x="1010" y="18"/>
                </a:lnTo>
                <a:lnTo>
                  <a:pt x="1051" y="28"/>
                </a:lnTo>
                <a:lnTo>
                  <a:pt x="1079" y="35"/>
                </a:lnTo>
                <a:lnTo>
                  <a:pt x="1105" y="42"/>
                </a:lnTo>
                <a:lnTo>
                  <a:pt x="1131" y="51"/>
                </a:lnTo>
                <a:lnTo>
                  <a:pt x="1157" y="61"/>
                </a:lnTo>
                <a:lnTo>
                  <a:pt x="1182" y="71"/>
                </a:lnTo>
                <a:lnTo>
                  <a:pt x="1207" y="82"/>
                </a:lnTo>
                <a:lnTo>
                  <a:pt x="1231" y="93"/>
                </a:lnTo>
                <a:lnTo>
                  <a:pt x="1256" y="106"/>
                </a:lnTo>
                <a:lnTo>
                  <a:pt x="1279" y="119"/>
                </a:lnTo>
                <a:lnTo>
                  <a:pt x="1301" y="133"/>
                </a:lnTo>
                <a:lnTo>
                  <a:pt x="1323" y="147"/>
                </a:lnTo>
                <a:lnTo>
                  <a:pt x="1343" y="161"/>
                </a:lnTo>
                <a:lnTo>
                  <a:pt x="1365" y="176"/>
                </a:lnTo>
                <a:lnTo>
                  <a:pt x="1385" y="192"/>
                </a:lnTo>
                <a:lnTo>
                  <a:pt x="1405" y="209"/>
                </a:lnTo>
                <a:lnTo>
                  <a:pt x="1423" y="226"/>
                </a:lnTo>
                <a:lnTo>
                  <a:pt x="1443" y="243"/>
                </a:lnTo>
                <a:lnTo>
                  <a:pt x="1460" y="261"/>
                </a:lnTo>
                <a:lnTo>
                  <a:pt x="1476" y="280"/>
                </a:lnTo>
                <a:lnTo>
                  <a:pt x="1494" y="299"/>
                </a:lnTo>
                <a:lnTo>
                  <a:pt x="1509" y="319"/>
                </a:lnTo>
                <a:lnTo>
                  <a:pt x="1525" y="338"/>
                </a:lnTo>
                <a:lnTo>
                  <a:pt x="1539" y="359"/>
                </a:lnTo>
                <a:lnTo>
                  <a:pt x="1553" y="379"/>
                </a:lnTo>
                <a:lnTo>
                  <a:pt x="1565" y="400"/>
                </a:lnTo>
                <a:lnTo>
                  <a:pt x="1578" y="422"/>
                </a:lnTo>
                <a:lnTo>
                  <a:pt x="1588" y="444"/>
                </a:lnTo>
                <a:lnTo>
                  <a:pt x="1600" y="465"/>
                </a:lnTo>
                <a:lnTo>
                  <a:pt x="1609" y="487"/>
                </a:lnTo>
                <a:lnTo>
                  <a:pt x="1620" y="511"/>
                </a:lnTo>
                <a:lnTo>
                  <a:pt x="1628" y="534"/>
                </a:lnTo>
                <a:lnTo>
                  <a:pt x="1636" y="557"/>
                </a:lnTo>
              </a:path>
            </a:pathLst>
          </a:custGeom>
          <a:solidFill>
            <a:schemeClr val="tx2">
              <a:lumMod val="60000"/>
              <a:lumOff val="40000"/>
            </a:schemeClr>
          </a:solidFill>
          <a:ln w="12700" cap="rnd" cmpd="sng">
            <a:solidFill>
              <a:schemeClr val="tx1"/>
            </a:solidFill>
            <a:prstDash val="solid"/>
            <a:round/>
            <a:headEnd type="none" w="sm" len="sm"/>
            <a:tailEnd type="none" w="sm" len="sm"/>
          </a:ln>
          <a:effectLst/>
        </p:spPr>
        <p:txBody>
          <a:bodyPr/>
          <a:lstStyle/>
          <a:p>
            <a:endParaRPr lang="nl-NL"/>
          </a:p>
        </p:txBody>
      </p:sp>
      <p:sp>
        <p:nvSpPr>
          <p:cNvPr id="2" name="Titel 1"/>
          <p:cNvSpPr>
            <a:spLocks noGrp="1"/>
          </p:cNvSpPr>
          <p:nvPr>
            <p:ph type="title"/>
          </p:nvPr>
        </p:nvSpPr>
        <p:spPr/>
        <p:txBody>
          <a:bodyPr/>
          <a:lstStyle/>
          <a:p>
            <a:r>
              <a:rPr lang="nl-NL" dirty="0" smtClean="0"/>
              <a:t>2020</a:t>
            </a:r>
            <a:endParaRPr lang="nl-NL" dirty="0"/>
          </a:p>
        </p:txBody>
      </p:sp>
      <p:sp>
        <p:nvSpPr>
          <p:cNvPr id="5" name="Oval 4"/>
          <p:cNvSpPr/>
          <p:nvPr/>
        </p:nvSpPr>
        <p:spPr bwMode="auto">
          <a:xfrm>
            <a:off x="4692095" y="1732365"/>
            <a:ext cx="653806" cy="627529"/>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nl-NL" sz="1800" b="0" i="0" u="none" strike="noStrike" cap="none" normalizeH="0" baseline="0">
              <a:ln>
                <a:noFill/>
              </a:ln>
              <a:solidFill>
                <a:schemeClr val="tx1"/>
              </a:solidFill>
              <a:effectLst/>
              <a:latin typeface="Arial" charset="0"/>
              <a:ea typeface="ＭＳ Ｐゴシック" charset="0"/>
            </a:endParaRPr>
          </a:p>
        </p:txBody>
      </p:sp>
      <p:sp>
        <p:nvSpPr>
          <p:cNvPr id="9" name="Rectangle 2"/>
          <p:cNvSpPr>
            <a:spLocks noChangeArrowheads="1"/>
          </p:cNvSpPr>
          <p:nvPr/>
        </p:nvSpPr>
        <p:spPr bwMode="auto">
          <a:xfrm>
            <a:off x="4037054" y="2603937"/>
            <a:ext cx="826337" cy="31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0" name="Rectangle 3"/>
          <p:cNvSpPr>
            <a:spLocks noChangeArrowheads="1"/>
          </p:cNvSpPr>
          <p:nvPr/>
        </p:nvSpPr>
        <p:spPr bwMode="auto">
          <a:xfrm>
            <a:off x="4489379" y="3023365"/>
            <a:ext cx="971627" cy="18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1" name="Rectangle 4"/>
          <p:cNvSpPr>
            <a:spLocks noChangeArrowheads="1"/>
          </p:cNvSpPr>
          <p:nvPr/>
        </p:nvSpPr>
        <p:spPr bwMode="auto">
          <a:xfrm>
            <a:off x="4733010" y="3321487"/>
            <a:ext cx="908063" cy="31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2" name="Rectangle 5"/>
          <p:cNvSpPr>
            <a:spLocks noChangeArrowheads="1"/>
          </p:cNvSpPr>
          <p:nvPr/>
        </p:nvSpPr>
        <p:spPr bwMode="auto">
          <a:xfrm>
            <a:off x="3628110" y="3328614"/>
            <a:ext cx="908063"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altLang="nl-NL" sz="1200" b="1">
                <a:solidFill>
                  <a:schemeClr val="bg1"/>
                </a:solidFill>
                <a:latin typeface="Arial" panose="020B0604020202020204" pitchFamily="34" charset="0"/>
              </a:rPr>
              <a:t>Culture Capacity</a:t>
            </a:r>
          </a:p>
        </p:txBody>
      </p:sp>
      <p:sp>
        <p:nvSpPr>
          <p:cNvPr id="13" name="Rectangle 6"/>
          <p:cNvSpPr>
            <a:spLocks noChangeArrowheads="1"/>
          </p:cNvSpPr>
          <p:nvPr/>
        </p:nvSpPr>
        <p:spPr bwMode="auto">
          <a:xfrm>
            <a:off x="3730554" y="4103314"/>
            <a:ext cx="971627"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altLang="nl-NL" sz="1200" b="1">
                <a:solidFill>
                  <a:schemeClr val="bg1"/>
                </a:solidFill>
                <a:latin typeface="Arial" panose="020B0604020202020204" pitchFamily="34" charset="0"/>
              </a:rPr>
              <a:t>Leadership Capacity</a:t>
            </a:r>
          </a:p>
        </p:txBody>
      </p:sp>
      <p:sp>
        <p:nvSpPr>
          <p:cNvPr id="15" name="Freeform 8"/>
          <p:cNvSpPr>
            <a:spLocks/>
          </p:cNvSpPr>
          <p:nvPr/>
        </p:nvSpPr>
        <p:spPr bwMode="auto">
          <a:xfrm>
            <a:off x="3691959" y="2933146"/>
            <a:ext cx="793420" cy="455394"/>
          </a:xfrm>
          <a:custGeom>
            <a:avLst/>
            <a:gdLst>
              <a:gd name="T0" fmla="*/ 6 w 699"/>
              <a:gd name="T1" fmla="*/ 415 h 418"/>
              <a:gd name="T2" fmla="*/ 7 w 699"/>
              <a:gd name="T3" fmla="*/ 327 h 418"/>
              <a:gd name="T4" fmla="*/ 20 w 699"/>
              <a:gd name="T5" fmla="*/ 250 h 418"/>
              <a:gd name="T6" fmla="*/ 45 w 699"/>
              <a:gd name="T7" fmla="*/ 184 h 418"/>
              <a:gd name="T8" fmla="*/ 79 w 699"/>
              <a:gd name="T9" fmla="*/ 128 h 418"/>
              <a:gd name="T10" fmla="*/ 122 w 699"/>
              <a:gd name="T11" fmla="*/ 84 h 418"/>
              <a:gd name="T12" fmla="*/ 172 w 699"/>
              <a:gd name="T13" fmla="*/ 49 h 418"/>
              <a:gd name="T14" fmla="*/ 227 w 699"/>
              <a:gd name="T15" fmla="*/ 25 h 418"/>
              <a:gd name="T16" fmla="*/ 286 w 699"/>
              <a:gd name="T17" fmla="*/ 10 h 418"/>
              <a:gd name="T18" fmla="*/ 345 w 699"/>
              <a:gd name="T19" fmla="*/ 5 h 418"/>
              <a:gd name="T20" fmla="*/ 407 w 699"/>
              <a:gd name="T21" fmla="*/ 10 h 418"/>
              <a:gd name="T22" fmla="*/ 466 w 699"/>
              <a:gd name="T23" fmla="*/ 24 h 418"/>
              <a:gd name="T24" fmla="*/ 524 w 699"/>
              <a:gd name="T25" fmla="*/ 46 h 418"/>
              <a:gd name="T26" fmla="*/ 576 w 699"/>
              <a:gd name="T27" fmla="*/ 79 h 418"/>
              <a:gd name="T28" fmla="*/ 623 w 699"/>
              <a:gd name="T29" fmla="*/ 120 h 418"/>
              <a:gd name="T30" fmla="*/ 663 w 699"/>
              <a:gd name="T31" fmla="*/ 170 h 418"/>
              <a:gd name="T32" fmla="*/ 693 w 699"/>
              <a:gd name="T33" fmla="*/ 228 h 418"/>
              <a:gd name="T34" fmla="*/ 684 w 699"/>
              <a:gd name="T35" fmla="*/ 195 h 418"/>
              <a:gd name="T36" fmla="*/ 647 w 699"/>
              <a:gd name="T37" fmla="*/ 141 h 418"/>
              <a:gd name="T38" fmla="*/ 604 w 699"/>
              <a:gd name="T39" fmla="*/ 95 h 418"/>
              <a:gd name="T40" fmla="*/ 553 w 699"/>
              <a:gd name="T41" fmla="*/ 57 h 418"/>
              <a:gd name="T42" fmla="*/ 498 w 699"/>
              <a:gd name="T43" fmla="*/ 30 h 418"/>
              <a:gd name="T44" fmla="*/ 437 w 699"/>
              <a:gd name="T45" fmla="*/ 11 h 418"/>
              <a:gd name="T46" fmla="*/ 377 w 699"/>
              <a:gd name="T47" fmla="*/ 1 h 418"/>
              <a:gd name="T48" fmla="*/ 315 w 699"/>
              <a:gd name="T49" fmla="*/ 2 h 418"/>
              <a:gd name="T50" fmla="*/ 255 w 699"/>
              <a:gd name="T51" fmla="*/ 11 h 418"/>
              <a:gd name="T52" fmla="*/ 197 w 699"/>
              <a:gd name="T53" fmla="*/ 32 h 418"/>
              <a:gd name="T54" fmla="*/ 144 w 699"/>
              <a:gd name="T55" fmla="*/ 61 h 418"/>
              <a:gd name="T56" fmla="*/ 96 w 699"/>
              <a:gd name="T57" fmla="*/ 102 h 418"/>
              <a:gd name="T58" fmla="*/ 58 w 699"/>
              <a:gd name="T59" fmla="*/ 152 h 418"/>
              <a:gd name="T60" fmla="*/ 27 w 699"/>
              <a:gd name="T61" fmla="*/ 214 h 418"/>
              <a:gd name="T62" fmla="*/ 7 w 699"/>
              <a:gd name="T63" fmla="*/ 286 h 418"/>
              <a:gd name="T64" fmla="*/ 0 w 699"/>
              <a:gd name="T65" fmla="*/ 370 h 418"/>
              <a:gd name="T66" fmla="*/ 6 w 699"/>
              <a:gd name="T67" fmla="*/ 415 h 418"/>
              <a:gd name="T68" fmla="*/ 2 w 699"/>
              <a:gd name="T69" fmla="*/ 417 h 418"/>
              <a:gd name="T70" fmla="*/ 5 w 699"/>
              <a:gd name="T71" fmla="*/ 417 h 418"/>
              <a:gd name="T72" fmla="*/ 1 w 699"/>
              <a:gd name="T73" fmla="*/ 41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9" h="418">
                <a:moveTo>
                  <a:pt x="1" y="416"/>
                </a:moveTo>
                <a:lnTo>
                  <a:pt x="6" y="415"/>
                </a:lnTo>
                <a:lnTo>
                  <a:pt x="5" y="370"/>
                </a:lnTo>
                <a:lnTo>
                  <a:pt x="7" y="327"/>
                </a:lnTo>
                <a:lnTo>
                  <a:pt x="12" y="287"/>
                </a:lnTo>
                <a:lnTo>
                  <a:pt x="20" y="250"/>
                </a:lnTo>
                <a:lnTo>
                  <a:pt x="32" y="216"/>
                </a:lnTo>
                <a:lnTo>
                  <a:pt x="45" y="184"/>
                </a:lnTo>
                <a:lnTo>
                  <a:pt x="61" y="155"/>
                </a:lnTo>
                <a:lnTo>
                  <a:pt x="79" y="128"/>
                </a:lnTo>
                <a:lnTo>
                  <a:pt x="100" y="104"/>
                </a:lnTo>
                <a:lnTo>
                  <a:pt x="122" y="84"/>
                </a:lnTo>
                <a:lnTo>
                  <a:pt x="147" y="65"/>
                </a:lnTo>
                <a:lnTo>
                  <a:pt x="172" y="49"/>
                </a:lnTo>
                <a:lnTo>
                  <a:pt x="199" y="35"/>
                </a:lnTo>
                <a:lnTo>
                  <a:pt x="227" y="25"/>
                </a:lnTo>
                <a:lnTo>
                  <a:pt x="256" y="16"/>
                </a:lnTo>
                <a:lnTo>
                  <a:pt x="286" y="10"/>
                </a:lnTo>
                <a:lnTo>
                  <a:pt x="315" y="7"/>
                </a:lnTo>
                <a:lnTo>
                  <a:pt x="345" y="5"/>
                </a:lnTo>
                <a:lnTo>
                  <a:pt x="377" y="6"/>
                </a:lnTo>
                <a:lnTo>
                  <a:pt x="407" y="10"/>
                </a:lnTo>
                <a:lnTo>
                  <a:pt x="436" y="16"/>
                </a:lnTo>
                <a:lnTo>
                  <a:pt x="466" y="24"/>
                </a:lnTo>
                <a:lnTo>
                  <a:pt x="496" y="35"/>
                </a:lnTo>
                <a:lnTo>
                  <a:pt x="524" y="46"/>
                </a:lnTo>
                <a:lnTo>
                  <a:pt x="550" y="61"/>
                </a:lnTo>
                <a:lnTo>
                  <a:pt x="576" y="79"/>
                </a:lnTo>
                <a:lnTo>
                  <a:pt x="601" y="99"/>
                </a:lnTo>
                <a:lnTo>
                  <a:pt x="623" y="120"/>
                </a:lnTo>
                <a:lnTo>
                  <a:pt x="643" y="144"/>
                </a:lnTo>
                <a:lnTo>
                  <a:pt x="663" y="170"/>
                </a:lnTo>
                <a:lnTo>
                  <a:pt x="680" y="197"/>
                </a:lnTo>
                <a:lnTo>
                  <a:pt x="693" y="228"/>
                </a:lnTo>
                <a:lnTo>
                  <a:pt x="698" y="226"/>
                </a:lnTo>
                <a:lnTo>
                  <a:pt x="684" y="195"/>
                </a:lnTo>
                <a:lnTo>
                  <a:pt x="666" y="167"/>
                </a:lnTo>
                <a:lnTo>
                  <a:pt x="647" y="141"/>
                </a:lnTo>
                <a:lnTo>
                  <a:pt x="627" y="117"/>
                </a:lnTo>
                <a:lnTo>
                  <a:pt x="604" y="95"/>
                </a:lnTo>
                <a:lnTo>
                  <a:pt x="579" y="75"/>
                </a:lnTo>
                <a:lnTo>
                  <a:pt x="553" y="57"/>
                </a:lnTo>
                <a:lnTo>
                  <a:pt x="525" y="42"/>
                </a:lnTo>
                <a:lnTo>
                  <a:pt x="498" y="30"/>
                </a:lnTo>
                <a:lnTo>
                  <a:pt x="468" y="19"/>
                </a:lnTo>
                <a:lnTo>
                  <a:pt x="437" y="11"/>
                </a:lnTo>
                <a:lnTo>
                  <a:pt x="407" y="5"/>
                </a:lnTo>
                <a:lnTo>
                  <a:pt x="377" y="1"/>
                </a:lnTo>
                <a:lnTo>
                  <a:pt x="345" y="0"/>
                </a:lnTo>
                <a:lnTo>
                  <a:pt x="315" y="2"/>
                </a:lnTo>
                <a:lnTo>
                  <a:pt x="285" y="5"/>
                </a:lnTo>
                <a:lnTo>
                  <a:pt x="255" y="11"/>
                </a:lnTo>
                <a:lnTo>
                  <a:pt x="225" y="20"/>
                </a:lnTo>
                <a:lnTo>
                  <a:pt x="197" y="32"/>
                </a:lnTo>
                <a:lnTo>
                  <a:pt x="170" y="45"/>
                </a:lnTo>
                <a:lnTo>
                  <a:pt x="144" y="61"/>
                </a:lnTo>
                <a:lnTo>
                  <a:pt x="119" y="80"/>
                </a:lnTo>
                <a:lnTo>
                  <a:pt x="96" y="102"/>
                </a:lnTo>
                <a:lnTo>
                  <a:pt x="75" y="125"/>
                </a:lnTo>
                <a:lnTo>
                  <a:pt x="58" y="152"/>
                </a:lnTo>
                <a:lnTo>
                  <a:pt x="41" y="182"/>
                </a:lnTo>
                <a:lnTo>
                  <a:pt x="27" y="214"/>
                </a:lnTo>
                <a:lnTo>
                  <a:pt x="15" y="249"/>
                </a:lnTo>
                <a:lnTo>
                  <a:pt x="7" y="286"/>
                </a:lnTo>
                <a:lnTo>
                  <a:pt x="2" y="327"/>
                </a:lnTo>
                <a:lnTo>
                  <a:pt x="0" y="370"/>
                </a:lnTo>
                <a:lnTo>
                  <a:pt x="1" y="415"/>
                </a:lnTo>
                <a:lnTo>
                  <a:pt x="6" y="415"/>
                </a:lnTo>
                <a:lnTo>
                  <a:pt x="1" y="415"/>
                </a:lnTo>
                <a:lnTo>
                  <a:pt x="2" y="417"/>
                </a:lnTo>
                <a:lnTo>
                  <a:pt x="4" y="417"/>
                </a:lnTo>
                <a:lnTo>
                  <a:pt x="5" y="417"/>
                </a:lnTo>
                <a:lnTo>
                  <a:pt x="6" y="415"/>
                </a:lnTo>
                <a:lnTo>
                  <a:pt x="1" y="416"/>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9" name="Freeform 12"/>
          <p:cNvSpPr>
            <a:spLocks/>
          </p:cNvSpPr>
          <p:nvPr/>
        </p:nvSpPr>
        <p:spPr bwMode="auto">
          <a:xfrm>
            <a:off x="3087762" y="1882588"/>
            <a:ext cx="2896178" cy="2823882"/>
          </a:xfrm>
          <a:custGeom>
            <a:avLst/>
            <a:gdLst>
              <a:gd name="T0" fmla="*/ 973 w 1675"/>
              <a:gd name="T1" fmla="*/ 11 h 1564"/>
              <a:gd name="T2" fmla="*/ 849 w 1675"/>
              <a:gd name="T3" fmla="*/ 0 h 1564"/>
              <a:gd name="T4" fmla="*/ 726 w 1675"/>
              <a:gd name="T5" fmla="*/ 8 h 1564"/>
              <a:gd name="T6" fmla="*/ 607 w 1675"/>
              <a:gd name="T7" fmla="*/ 30 h 1564"/>
              <a:gd name="T8" fmla="*/ 493 w 1675"/>
              <a:gd name="T9" fmla="*/ 69 h 1564"/>
              <a:gd name="T10" fmla="*/ 388 w 1675"/>
              <a:gd name="T11" fmla="*/ 122 h 1564"/>
              <a:gd name="T12" fmla="*/ 290 w 1675"/>
              <a:gd name="T13" fmla="*/ 191 h 1564"/>
              <a:gd name="T14" fmla="*/ 205 w 1675"/>
              <a:gd name="T15" fmla="*/ 270 h 1564"/>
              <a:gd name="T16" fmla="*/ 131 w 1675"/>
              <a:gd name="T17" fmla="*/ 362 h 1564"/>
              <a:gd name="T18" fmla="*/ 72 w 1675"/>
              <a:gd name="T19" fmla="*/ 465 h 1564"/>
              <a:gd name="T20" fmla="*/ 30 w 1675"/>
              <a:gd name="T21" fmla="*/ 577 h 1564"/>
              <a:gd name="T22" fmla="*/ 6 w 1675"/>
              <a:gd name="T23" fmla="*/ 695 h 1564"/>
              <a:gd name="T24" fmla="*/ 1 w 1675"/>
              <a:gd name="T25" fmla="*/ 811 h 1564"/>
              <a:gd name="T26" fmla="*/ 14 w 1675"/>
              <a:gd name="T27" fmla="*/ 925 h 1564"/>
              <a:gd name="T28" fmla="*/ 44 w 1675"/>
              <a:gd name="T29" fmla="*/ 1033 h 1564"/>
              <a:gd name="T30" fmla="*/ 92 w 1675"/>
              <a:gd name="T31" fmla="*/ 1137 h 1564"/>
              <a:gd name="T32" fmla="*/ 154 w 1675"/>
              <a:gd name="T33" fmla="*/ 1232 h 1564"/>
              <a:gd name="T34" fmla="*/ 231 w 1675"/>
              <a:gd name="T35" fmla="*/ 1320 h 1564"/>
              <a:gd name="T36" fmla="*/ 320 w 1675"/>
              <a:gd name="T37" fmla="*/ 1397 h 1564"/>
              <a:gd name="T38" fmla="*/ 424 w 1675"/>
              <a:gd name="T39" fmla="*/ 1460 h 1564"/>
              <a:gd name="T40" fmla="*/ 536 w 1675"/>
              <a:gd name="T41" fmla="*/ 1511 h 1564"/>
              <a:gd name="T42" fmla="*/ 661 w 1675"/>
              <a:gd name="T43" fmla="*/ 1546 h 1564"/>
              <a:gd name="T44" fmla="*/ 785 w 1675"/>
              <a:gd name="T45" fmla="*/ 1562 h 1564"/>
              <a:gd name="T46" fmla="*/ 909 w 1675"/>
              <a:gd name="T47" fmla="*/ 1560 h 1564"/>
              <a:gd name="T48" fmla="*/ 1029 w 1675"/>
              <a:gd name="T49" fmla="*/ 1542 h 1564"/>
              <a:gd name="T50" fmla="*/ 1145 w 1675"/>
              <a:gd name="T51" fmla="*/ 1509 h 1564"/>
              <a:gd name="T52" fmla="*/ 1253 w 1675"/>
              <a:gd name="T53" fmla="*/ 1460 h 1564"/>
              <a:gd name="T54" fmla="*/ 1352 w 1675"/>
              <a:gd name="T55" fmla="*/ 1397 h 1564"/>
              <a:gd name="T56" fmla="*/ 1443 w 1675"/>
              <a:gd name="T57" fmla="*/ 1321 h 1564"/>
              <a:gd name="T58" fmla="*/ 1521 w 1675"/>
              <a:gd name="T59" fmla="*/ 1233 h 1564"/>
              <a:gd name="T60" fmla="*/ 1585 w 1675"/>
              <a:gd name="T61" fmla="*/ 1135 h 1564"/>
              <a:gd name="T62" fmla="*/ 1632 w 1675"/>
              <a:gd name="T63" fmla="*/ 1025 h 1564"/>
              <a:gd name="T64" fmla="*/ 1664 w 1675"/>
              <a:gd name="T65" fmla="*/ 908 h 1564"/>
              <a:gd name="T66" fmla="*/ 1674 w 1675"/>
              <a:gd name="T67" fmla="*/ 792 h 1564"/>
              <a:gd name="T68" fmla="*/ 1667 w 1675"/>
              <a:gd name="T69" fmla="*/ 676 h 1564"/>
              <a:gd name="T70" fmla="*/ 1641 w 1675"/>
              <a:gd name="T71" fmla="*/ 566 h 1564"/>
              <a:gd name="T72" fmla="*/ 1600 w 1675"/>
              <a:gd name="T73" fmla="*/ 461 h 1564"/>
              <a:gd name="T74" fmla="*/ 1543 w 1675"/>
              <a:gd name="T75" fmla="*/ 362 h 1564"/>
              <a:gd name="T76" fmla="*/ 1471 w 1675"/>
              <a:gd name="T77" fmla="*/ 271 h 1564"/>
              <a:gd name="T78" fmla="*/ 1385 w 1675"/>
              <a:gd name="T79" fmla="*/ 191 h 1564"/>
              <a:gd name="T80" fmla="*/ 1287 w 1675"/>
              <a:gd name="T81" fmla="*/ 122 h 1564"/>
              <a:gd name="T82" fmla="*/ 1177 w 1675"/>
              <a:gd name="T83" fmla="*/ 67 h 1564"/>
              <a:gd name="T84" fmla="*/ 1056 w 1675"/>
              <a:gd name="T85" fmla="*/ 28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5" h="1564">
                <a:moveTo>
                  <a:pt x="1056" y="28"/>
                </a:moveTo>
                <a:lnTo>
                  <a:pt x="1015" y="18"/>
                </a:lnTo>
                <a:lnTo>
                  <a:pt x="973" y="11"/>
                </a:lnTo>
                <a:lnTo>
                  <a:pt x="931" y="5"/>
                </a:lnTo>
                <a:lnTo>
                  <a:pt x="889" y="2"/>
                </a:lnTo>
                <a:lnTo>
                  <a:pt x="849" y="0"/>
                </a:lnTo>
                <a:lnTo>
                  <a:pt x="807" y="1"/>
                </a:lnTo>
                <a:lnTo>
                  <a:pt x="766" y="3"/>
                </a:lnTo>
                <a:lnTo>
                  <a:pt x="726" y="8"/>
                </a:lnTo>
                <a:lnTo>
                  <a:pt x="685" y="13"/>
                </a:lnTo>
                <a:lnTo>
                  <a:pt x="645" y="21"/>
                </a:lnTo>
                <a:lnTo>
                  <a:pt x="607" y="30"/>
                </a:lnTo>
                <a:lnTo>
                  <a:pt x="568" y="41"/>
                </a:lnTo>
                <a:lnTo>
                  <a:pt x="531" y="55"/>
                </a:lnTo>
                <a:lnTo>
                  <a:pt x="493" y="69"/>
                </a:lnTo>
                <a:lnTo>
                  <a:pt x="457" y="86"/>
                </a:lnTo>
                <a:lnTo>
                  <a:pt x="421" y="103"/>
                </a:lnTo>
                <a:lnTo>
                  <a:pt x="388" y="122"/>
                </a:lnTo>
                <a:lnTo>
                  <a:pt x="354" y="143"/>
                </a:lnTo>
                <a:lnTo>
                  <a:pt x="322" y="167"/>
                </a:lnTo>
                <a:lnTo>
                  <a:pt x="290" y="191"/>
                </a:lnTo>
                <a:lnTo>
                  <a:pt x="261" y="216"/>
                </a:lnTo>
                <a:lnTo>
                  <a:pt x="232" y="243"/>
                </a:lnTo>
                <a:lnTo>
                  <a:pt x="205" y="270"/>
                </a:lnTo>
                <a:lnTo>
                  <a:pt x="179" y="299"/>
                </a:lnTo>
                <a:lnTo>
                  <a:pt x="154" y="330"/>
                </a:lnTo>
                <a:lnTo>
                  <a:pt x="131" y="362"/>
                </a:lnTo>
                <a:lnTo>
                  <a:pt x="110" y="395"/>
                </a:lnTo>
                <a:lnTo>
                  <a:pt x="91" y="429"/>
                </a:lnTo>
                <a:lnTo>
                  <a:pt x="72" y="465"/>
                </a:lnTo>
                <a:lnTo>
                  <a:pt x="57" y="501"/>
                </a:lnTo>
                <a:lnTo>
                  <a:pt x="43" y="539"/>
                </a:lnTo>
                <a:lnTo>
                  <a:pt x="30" y="577"/>
                </a:lnTo>
                <a:lnTo>
                  <a:pt x="20" y="617"/>
                </a:lnTo>
                <a:lnTo>
                  <a:pt x="12" y="655"/>
                </a:lnTo>
                <a:lnTo>
                  <a:pt x="6" y="695"/>
                </a:lnTo>
                <a:lnTo>
                  <a:pt x="2" y="733"/>
                </a:lnTo>
                <a:lnTo>
                  <a:pt x="0" y="772"/>
                </a:lnTo>
                <a:lnTo>
                  <a:pt x="1" y="811"/>
                </a:lnTo>
                <a:lnTo>
                  <a:pt x="3" y="849"/>
                </a:lnTo>
                <a:lnTo>
                  <a:pt x="8" y="887"/>
                </a:lnTo>
                <a:lnTo>
                  <a:pt x="14" y="925"/>
                </a:lnTo>
                <a:lnTo>
                  <a:pt x="22" y="960"/>
                </a:lnTo>
                <a:lnTo>
                  <a:pt x="33" y="997"/>
                </a:lnTo>
                <a:lnTo>
                  <a:pt x="44" y="1033"/>
                </a:lnTo>
                <a:lnTo>
                  <a:pt x="59" y="1069"/>
                </a:lnTo>
                <a:lnTo>
                  <a:pt x="74" y="1102"/>
                </a:lnTo>
                <a:lnTo>
                  <a:pt x="92" y="1137"/>
                </a:lnTo>
                <a:lnTo>
                  <a:pt x="111" y="1170"/>
                </a:lnTo>
                <a:lnTo>
                  <a:pt x="131" y="1202"/>
                </a:lnTo>
                <a:lnTo>
                  <a:pt x="154" y="1232"/>
                </a:lnTo>
                <a:lnTo>
                  <a:pt x="179" y="1263"/>
                </a:lnTo>
                <a:lnTo>
                  <a:pt x="204" y="1292"/>
                </a:lnTo>
                <a:lnTo>
                  <a:pt x="231" y="1320"/>
                </a:lnTo>
                <a:lnTo>
                  <a:pt x="260" y="1347"/>
                </a:lnTo>
                <a:lnTo>
                  <a:pt x="289" y="1372"/>
                </a:lnTo>
                <a:lnTo>
                  <a:pt x="320" y="1397"/>
                </a:lnTo>
                <a:lnTo>
                  <a:pt x="354" y="1420"/>
                </a:lnTo>
                <a:lnTo>
                  <a:pt x="388" y="1441"/>
                </a:lnTo>
                <a:lnTo>
                  <a:pt x="424" y="1460"/>
                </a:lnTo>
                <a:lnTo>
                  <a:pt x="460" y="1480"/>
                </a:lnTo>
                <a:lnTo>
                  <a:pt x="498" y="1496"/>
                </a:lnTo>
                <a:lnTo>
                  <a:pt x="536" y="1511"/>
                </a:lnTo>
                <a:lnTo>
                  <a:pt x="577" y="1524"/>
                </a:lnTo>
                <a:lnTo>
                  <a:pt x="618" y="1536"/>
                </a:lnTo>
                <a:lnTo>
                  <a:pt x="661" y="1546"/>
                </a:lnTo>
                <a:lnTo>
                  <a:pt x="701" y="1553"/>
                </a:lnTo>
                <a:lnTo>
                  <a:pt x="744" y="1558"/>
                </a:lnTo>
                <a:lnTo>
                  <a:pt x="785" y="1562"/>
                </a:lnTo>
                <a:lnTo>
                  <a:pt x="827" y="1563"/>
                </a:lnTo>
                <a:lnTo>
                  <a:pt x="868" y="1563"/>
                </a:lnTo>
                <a:lnTo>
                  <a:pt x="909" y="1560"/>
                </a:lnTo>
                <a:lnTo>
                  <a:pt x="950" y="1556"/>
                </a:lnTo>
                <a:lnTo>
                  <a:pt x="990" y="1550"/>
                </a:lnTo>
                <a:lnTo>
                  <a:pt x="1029" y="1542"/>
                </a:lnTo>
                <a:lnTo>
                  <a:pt x="1068" y="1533"/>
                </a:lnTo>
                <a:lnTo>
                  <a:pt x="1106" y="1522"/>
                </a:lnTo>
                <a:lnTo>
                  <a:pt x="1145" y="1509"/>
                </a:lnTo>
                <a:lnTo>
                  <a:pt x="1182" y="1494"/>
                </a:lnTo>
                <a:lnTo>
                  <a:pt x="1218" y="1477"/>
                </a:lnTo>
                <a:lnTo>
                  <a:pt x="1253" y="1460"/>
                </a:lnTo>
                <a:lnTo>
                  <a:pt x="1287" y="1441"/>
                </a:lnTo>
                <a:lnTo>
                  <a:pt x="1320" y="1420"/>
                </a:lnTo>
                <a:lnTo>
                  <a:pt x="1352" y="1397"/>
                </a:lnTo>
                <a:lnTo>
                  <a:pt x="1384" y="1373"/>
                </a:lnTo>
                <a:lnTo>
                  <a:pt x="1414" y="1348"/>
                </a:lnTo>
                <a:lnTo>
                  <a:pt x="1443" y="1321"/>
                </a:lnTo>
                <a:lnTo>
                  <a:pt x="1470" y="1293"/>
                </a:lnTo>
                <a:lnTo>
                  <a:pt x="1496" y="1264"/>
                </a:lnTo>
                <a:lnTo>
                  <a:pt x="1521" y="1233"/>
                </a:lnTo>
                <a:lnTo>
                  <a:pt x="1543" y="1202"/>
                </a:lnTo>
                <a:lnTo>
                  <a:pt x="1564" y="1168"/>
                </a:lnTo>
                <a:lnTo>
                  <a:pt x="1585" y="1135"/>
                </a:lnTo>
                <a:lnTo>
                  <a:pt x="1602" y="1099"/>
                </a:lnTo>
                <a:lnTo>
                  <a:pt x="1618" y="1062"/>
                </a:lnTo>
                <a:lnTo>
                  <a:pt x="1632" y="1025"/>
                </a:lnTo>
                <a:lnTo>
                  <a:pt x="1645" y="986"/>
                </a:lnTo>
                <a:lnTo>
                  <a:pt x="1655" y="947"/>
                </a:lnTo>
                <a:lnTo>
                  <a:pt x="1664" y="908"/>
                </a:lnTo>
                <a:lnTo>
                  <a:pt x="1669" y="869"/>
                </a:lnTo>
                <a:lnTo>
                  <a:pt x="1673" y="830"/>
                </a:lnTo>
                <a:lnTo>
                  <a:pt x="1674" y="792"/>
                </a:lnTo>
                <a:lnTo>
                  <a:pt x="1674" y="753"/>
                </a:lnTo>
                <a:lnTo>
                  <a:pt x="1671" y="715"/>
                </a:lnTo>
                <a:lnTo>
                  <a:pt x="1667" y="676"/>
                </a:lnTo>
                <a:lnTo>
                  <a:pt x="1660" y="640"/>
                </a:lnTo>
                <a:lnTo>
                  <a:pt x="1652" y="603"/>
                </a:lnTo>
                <a:lnTo>
                  <a:pt x="1641" y="566"/>
                </a:lnTo>
                <a:lnTo>
                  <a:pt x="1630" y="530"/>
                </a:lnTo>
                <a:lnTo>
                  <a:pt x="1616" y="495"/>
                </a:lnTo>
                <a:lnTo>
                  <a:pt x="1600" y="461"/>
                </a:lnTo>
                <a:lnTo>
                  <a:pt x="1582" y="426"/>
                </a:lnTo>
                <a:lnTo>
                  <a:pt x="1564" y="393"/>
                </a:lnTo>
                <a:lnTo>
                  <a:pt x="1543" y="362"/>
                </a:lnTo>
                <a:lnTo>
                  <a:pt x="1521" y="331"/>
                </a:lnTo>
                <a:lnTo>
                  <a:pt x="1496" y="300"/>
                </a:lnTo>
                <a:lnTo>
                  <a:pt x="1471" y="271"/>
                </a:lnTo>
                <a:lnTo>
                  <a:pt x="1444" y="243"/>
                </a:lnTo>
                <a:lnTo>
                  <a:pt x="1415" y="217"/>
                </a:lnTo>
                <a:lnTo>
                  <a:pt x="1385" y="191"/>
                </a:lnTo>
                <a:lnTo>
                  <a:pt x="1354" y="167"/>
                </a:lnTo>
                <a:lnTo>
                  <a:pt x="1321" y="144"/>
                </a:lnTo>
                <a:lnTo>
                  <a:pt x="1287" y="122"/>
                </a:lnTo>
                <a:lnTo>
                  <a:pt x="1251" y="103"/>
                </a:lnTo>
                <a:lnTo>
                  <a:pt x="1215" y="85"/>
                </a:lnTo>
                <a:lnTo>
                  <a:pt x="1177" y="67"/>
                </a:lnTo>
                <a:lnTo>
                  <a:pt x="1138" y="53"/>
                </a:lnTo>
                <a:lnTo>
                  <a:pt x="1098" y="40"/>
                </a:lnTo>
                <a:lnTo>
                  <a:pt x="1056" y="28"/>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20" name="Freeform 13"/>
          <p:cNvSpPr>
            <a:spLocks/>
          </p:cNvSpPr>
          <p:nvPr/>
        </p:nvSpPr>
        <p:spPr bwMode="auto">
          <a:xfrm>
            <a:off x="3087762" y="1888896"/>
            <a:ext cx="2832808" cy="1830293"/>
          </a:xfrm>
          <a:custGeom>
            <a:avLst/>
            <a:gdLst>
              <a:gd name="T0" fmla="*/ 1638 w 1639"/>
              <a:gd name="T1" fmla="*/ 647 h 1016"/>
              <a:gd name="T2" fmla="*/ 1614 w 1639"/>
              <a:gd name="T3" fmla="*/ 763 h 1016"/>
              <a:gd name="T4" fmla="*/ 1561 w 1639"/>
              <a:gd name="T5" fmla="*/ 859 h 1016"/>
              <a:gd name="T6" fmla="*/ 1486 w 1639"/>
              <a:gd name="T7" fmla="*/ 932 h 1016"/>
              <a:gd name="T8" fmla="*/ 1393 w 1639"/>
              <a:gd name="T9" fmla="*/ 983 h 1016"/>
              <a:gd name="T10" fmla="*/ 1291 w 1639"/>
              <a:gd name="T11" fmla="*/ 1010 h 1016"/>
              <a:gd name="T12" fmla="*/ 1185 w 1639"/>
              <a:gd name="T13" fmla="*/ 1013 h 1016"/>
              <a:gd name="T14" fmla="*/ 1080 w 1639"/>
              <a:gd name="T15" fmla="*/ 991 h 1016"/>
              <a:gd name="T16" fmla="*/ 984 w 1639"/>
              <a:gd name="T17" fmla="*/ 944 h 1016"/>
              <a:gd name="T18" fmla="*/ 901 w 1639"/>
              <a:gd name="T19" fmla="*/ 870 h 1016"/>
              <a:gd name="T20" fmla="*/ 837 w 1639"/>
              <a:gd name="T21" fmla="*/ 769 h 1016"/>
              <a:gd name="T22" fmla="*/ 779 w 1639"/>
              <a:gd name="T23" fmla="*/ 677 h 1016"/>
              <a:gd name="T24" fmla="*/ 700 w 1639"/>
              <a:gd name="T25" fmla="*/ 607 h 1016"/>
              <a:gd name="T26" fmla="*/ 605 w 1639"/>
              <a:gd name="T27" fmla="*/ 560 h 1016"/>
              <a:gd name="T28" fmla="*/ 501 w 1639"/>
              <a:gd name="T29" fmla="*/ 533 h 1016"/>
              <a:gd name="T30" fmla="*/ 394 w 1639"/>
              <a:gd name="T31" fmla="*/ 529 h 1016"/>
              <a:gd name="T32" fmla="*/ 290 w 1639"/>
              <a:gd name="T33" fmla="*/ 549 h 1016"/>
              <a:gd name="T34" fmla="*/ 195 w 1639"/>
              <a:gd name="T35" fmla="*/ 592 h 1016"/>
              <a:gd name="T36" fmla="*/ 117 w 1639"/>
              <a:gd name="T37" fmla="*/ 661 h 1016"/>
              <a:gd name="T38" fmla="*/ 60 w 1639"/>
              <a:gd name="T39" fmla="*/ 756 h 1016"/>
              <a:gd name="T40" fmla="*/ 31 w 1639"/>
              <a:gd name="T41" fmla="*/ 877 h 1016"/>
              <a:gd name="T42" fmla="*/ 28 w 1639"/>
              <a:gd name="T43" fmla="*/ 960 h 1016"/>
              <a:gd name="T44" fmla="*/ 17 w 1639"/>
              <a:gd name="T45" fmla="*/ 923 h 1016"/>
              <a:gd name="T46" fmla="*/ 10 w 1639"/>
              <a:gd name="T47" fmla="*/ 885 h 1016"/>
              <a:gd name="T48" fmla="*/ 5 w 1639"/>
              <a:gd name="T49" fmla="*/ 848 h 1016"/>
              <a:gd name="T50" fmla="*/ 1 w 1639"/>
              <a:gd name="T51" fmla="*/ 810 h 1016"/>
              <a:gd name="T52" fmla="*/ 0 w 1639"/>
              <a:gd name="T53" fmla="*/ 772 h 1016"/>
              <a:gd name="T54" fmla="*/ 1 w 1639"/>
              <a:gd name="T55" fmla="*/ 734 h 1016"/>
              <a:gd name="T56" fmla="*/ 3 w 1639"/>
              <a:gd name="T57" fmla="*/ 694 h 1016"/>
              <a:gd name="T58" fmla="*/ 9 w 1639"/>
              <a:gd name="T59" fmla="*/ 656 h 1016"/>
              <a:gd name="T60" fmla="*/ 16 w 1639"/>
              <a:gd name="T61" fmla="*/ 617 h 1016"/>
              <a:gd name="T62" fmla="*/ 25 w 1639"/>
              <a:gd name="T63" fmla="*/ 579 h 1016"/>
              <a:gd name="T64" fmla="*/ 57 w 1639"/>
              <a:gd name="T65" fmla="*/ 491 h 1016"/>
              <a:gd name="T66" fmla="*/ 110 w 1639"/>
              <a:gd name="T67" fmla="*/ 386 h 1016"/>
              <a:gd name="T68" fmla="*/ 178 w 1639"/>
              <a:gd name="T69" fmla="*/ 293 h 1016"/>
              <a:gd name="T70" fmla="*/ 260 w 1639"/>
              <a:gd name="T71" fmla="*/ 211 h 1016"/>
              <a:gd name="T72" fmla="*/ 352 w 1639"/>
              <a:gd name="T73" fmla="*/ 140 h 1016"/>
              <a:gd name="T74" fmla="*/ 455 w 1639"/>
              <a:gd name="T75" fmla="*/ 84 h 1016"/>
              <a:gd name="T76" fmla="*/ 565 w 1639"/>
              <a:gd name="T77" fmla="*/ 40 h 1016"/>
              <a:gd name="T78" fmla="*/ 682 w 1639"/>
              <a:gd name="T79" fmla="*/ 13 h 1016"/>
              <a:gd name="T80" fmla="*/ 803 w 1639"/>
              <a:gd name="T81" fmla="*/ 1 h 1016"/>
              <a:gd name="T82" fmla="*/ 926 w 1639"/>
              <a:gd name="T83" fmla="*/ 5 h 1016"/>
              <a:gd name="T84" fmla="*/ 1051 w 1639"/>
              <a:gd name="T85" fmla="*/ 28 h 1016"/>
              <a:gd name="T86" fmla="*/ 1131 w 1639"/>
              <a:gd name="T87" fmla="*/ 51 h 1016"/>
              <a:gd name="T88" fmla="*/ 1207 w 1639"/>
              <a:gd name="T89" fmla="*/ 82 h 1016"/>
              <a:gd name="T90" fmla="*/ 1279 w 1639"/>
              <a:gd name="T91" fmla="*/ 119 h 1016"/>
              <a:gd name="T92" fmla="*/ 1343 w 1639"/>
              <a:gd name="T93" fmla="*/ 161 h 1016"/>
              <a:gd name="T94" fmla="*/ 1405 w 1639"/>
              <a:gd name="T95" fmla="*/ 209 h 1016"/>
              <a:gd name="T96" fmla="*/ 1460 w 1639"/>
              <a:gd name="T97" fmla="*/ 261 h 1016"/>
              <a:gd name="T98" fmla="*/ 1509 w 1639"/>
              <a:gd name="T99" fmla="*/ 319 h 1016"/>
              <a:gd name="T100" fmla="*/ 1553 w 1639"/>
              <a:gd name="T101" fmla="*/ 379 h 1016"/>
              <a:gd name="T102" fmla="*/ 1588 w 1639"/>
              <a:gd name="T103" fmla="*/ 444 h 1016"/>
              <a:gd name="T104" fmla="*/ 1620 w 1639"/>
              <a:gd name="T105" fmla="*/ 511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39" h="1016">
                <a:moveTo>
                  <a:pt x="1636" y="557"/>
                </a:moveTo>
                <a:lnTo>
                  <a:pt x="1638" y="603"/>
                </a:lnTo>
                <a:lnTo>
                  <a:pt x="1638" y="647"/>
                </a:lnTo>
                <a:lnTo>
                  <a:pt x="1633" y="688"/>
                </a:lnTo>
                <a:lnTo>
                  <a:pt x="1625" y="727"/>
                </a:lnTo>
                <a:lnTo>
                  <a:pt x="1614" y="763"/>
                </a:lnTo>
                <a:lnTo>
                  <a:pt x="1599" y="798"/>
                </a:lnTo>
                <a:lnTo>
                  <a:pt x="1581" y="830"/>
                </a:lnTo>
                <a:lnTo>
                  <a:pt x="1561" y="859"/>
                </a:lnTo>
                <a:lnTo>
                  <a:pt x="1538" y="885"/>
                </a:lnTo>
                <a:lnTo>
                  <a:pt x="1513" y="911"/>
                </a:lnTo>
                <a:lnTo>
                  <a:pt x="1486" y="932"/>
                </a:lnTo>
                <a:lnTo>
                  <a:pt x="1457" y="952"/>
                </a:lnTo>
                <a:lnTo>
                  <a:pt x="1425" y="969"/>
                </a:lnTo>
                <a:lnTo>
                  <a:pt x="1393" y="983"/>
                </a:lnTo>
                <a:lnTo>
                  <a:pt x="1361" y="995"/>
                </a:lnTo>
                <a:lnTo>
                  <a:pt x="1326" y="1004"/>
                </a:lnTo>
                <a:lnTo>
                  <a:pt x="1291" y="1010"/>
                </a:lnTo>
                <a:lnTo>
                  <a:pt x="1257" y="1014"/>
                </a:lnTo>
                <a:lnTo>
                  <a:pt x="1221" y="1015"/>
                </a:lnTo>
                <a:lnTo>
                  <a:pt x="1185" y="1013"/>
                </a:lnTo>
                <a:lnTo>
                  <a:pt x="1151" y="1009"/>
                </a:lnTo>
                <a:lnTo>
                  <a:pt x="1115" y="1001"/>
                </a:lnTo>
                <a:lnTo>
                  <a:pt x="1080" y="991"/>
                </a:lnTo>
                <a:lnTo>
                  <a:pt x="1047" y="978"/>
                </a:lnTo>
                <a:lnTo>
                  <a:pt x="1015" y="962"/>
                </a:lnTo>
                <a:lnTo>
                  <a:pt x="984" y="944"/>
                </a:lnTo>
                <a:lnTo>
                  <a:pt x="954" y="922"/>
                </a:lnTo>
                <a:lnTo>
                  <a:pt x="926" y="897"/>
                </a:lnTo>
                <a:lnTo>
                  <a:pt x="901" y="870"/>
                </a:lnTo>
                <a:lnTo>
                  <a:pt x="877" y="839"/>
                </a:lnTo>
                <a:lnTo>
                  <a:pt x="856" y="806"/>
                </a:lnTo>
                <a:lnTo>
                  <a:pt x="837" y="769"/>
                </a:lnTo>
                <a:lnTo>
                  <a:pt x="821" y="736"/>
                </a:lnTo>
                <a:lnTo>
                  <a:pt x="801" y="706"/>
                </a:lnTo>
                <a:lnTo>
                  <a:pt x="779" y="677"/>
                </a:lnTo>
                <a:lnTo>
                  <a:pt x="754" y="652"/>
                </a:lnTo>
                <a:lnTo>
                  <a:pt x="728" y="629"/>
                </a:lnTo>
                <a:lnTo>
                  <a:pt x="700" y="607"/>
                </a:lnTo>
                <a:lnTo>
                  <a:pt x="669" y="588"/>
                </a:lnTo>
                <a:lnTo>
                  <a:pt x="638" y="572"/>
                </a:lnTo>
                <a:lnTo>
                  <a:pt x="605" y="560"/>
                </a:lnTo>
                <a:lnTo>
                  <a:pt x="571" y="548"/>
                </a:lnTo>
                <a:lnTo>
                  <a:pt x="536" y="538"/>
                </a:lnTo>
                <a:lnTo>
                  <a:pt x="501" y="533"/>
                </a:lnTo>
                <a:lnTo>
                  <a:pt x="466" y="529"/>
                </a:lnTo>
                <a:lnTo>
                  <a:pt x="429" y="528"/>
                </a:lnTo>
                <a:lnTo>
                  <a:pt x="394" y="529"/>
                </a:lnTo>
                <a:lnTo>
                  <a:pt x="358" y="533"/>
                </a:lnTo>
                <a:lnTo>
                  <a:pt x="323" y="539"/>
                </a:lnTo>
                <a:lnTo>
                  <a:pt x="290" y="549"/>
                </a:lnTo>
                <a:lnTo>
                  <a:pt x="258" y="561"/>
                </a:lnTo>
                <a:lnTo>
                  <a:pt x="225" y="575"/>
                </a:lnTo>
                <a:lnTo>
                  <a:pt x="195" y="592"/>
                </a:lnTo>
                <a:lnTo>
                  <a:pt x="167" y="613"/>
                </a:lnTo>
                <a:lnTo>
                  <a:pt x="141" y="636"/>
                </a:lnTo>
                <a:lnTo>
                  <a:pt x="117" y="661"/>
                </a:lnTo>
                <a:lnTo>
                  <a:pt x="96" y="690"/>
                </a:lnTo>
                <a:lnTo>
                  <a:pt x="76" y="722"/>
                </a:lnTo>
                <a:lnTo>
                  <a:pt x="60" y="756"/>
                </a:lnTo>
                <a:lnTo>
                  <a:pt x="47" y="793"/>
                </a:lnTo>
                <a:lnTo>
                  <a:pt x="38" y="833"/>
                </a:lnTo>
                <a:lnTo>
                  <a:pt x="31" y="877"/>
                </a:lnTo>
                <a:lnTo>
                  <a:pt x="29" y="923"/>
                </a:lnTo>
                <a:lnTo>
                  <a:pt x="31" y="971"/>
                </a:lnTo>
                <a:lnTo>
                  <a:pt x="28" y="960"/>
                </a:lnTo>
                <a:lnTo>
                  <a:pt x="24" y="947"/>
                </a:lnTo>
                <a:lnTo>
                  <a:pt x="21" y="935"/>
                </a:lnTo>
                <a:lnTo>
                  <a:pt x="17" y="923"/>
                </a:lnTo>
                <a:lnTo>
                  <a:pt x="15" y="911"/>
                </a:lnTo>
                <a:lnTo>
                  <a:pt x="13" y="898"/>
                </a:lnTo>
                <a:lnTo>
                  <a:pt x="10" y="885"/>
                </a:lnTo>
                <a:lnTo>
                  <a:pt x="8" y="874"/>
                </a:lnTo>
                <a:lnTo>
                  <a:pt x="7" y="861"/>
                </a:lnTo>
                <a:lnTo>
                  <a:pt x="5" y="848"/>
                </a:lnTo>
                <a:lnTo>
                  <a:pt x="3" y="836"/>
                </a:lnTo>
                <a:lnTo>
                  <a:pt x="2" y="823"/>
                </a:lnTo>
                <a:lnTo>
                  <a:pt x="1" y="810"/>
                </a:lnTo>
                <a:lnTo>
                  <a:pt x="1" y="797"/>
                </a:lnTo>
                <a:lnTo>
                  <a:pt x="0" y="785"/>
                </a:lnTo>
                <a:lnTo>
                  <a:pt x="0" y="772"/>
                </a:lnTo>
                <a:lnTo>
                  <a:pt x="0" y="759"/>
                </a:lnTo>
                <a:lnTo>
                  <a:pt x="0" y="746"/>
                </a:lnTo>
                <a:lnTo>
                  <a:pt x="1" y="734"/>
                </a:lnTo>
                <a:lnTo>
                  <a:pt x="1" y="721"/>
                </a:lnTo>
                <a:lnTo>
                  <a:pt x="2" y="707"/>
                </a:lnTo>
                <a:lnTo>
                  <a:pt x="3" y="694"/>
                </a:lnTo>
                <a:lnTo>
                  <a:pt x="6" y="683"/>
                </a:lnTo>
                <a:lnTo>
                  <a:pt x="7" y="669"/>
                </a:lnTo>
                <a:lnTo>
                  <a:pt x="9" y="656"/>
                </a:lnTo>
                <a:lnTo>
                  <a:pt x="12" y="643"/>
                </a:lnTo>
                <a:lnTo>
                  <a:pt x="14" y="631"/>
                </a:lnTo>
                <a:lnTo>
                  <a:pt x="16" y="617"/>
                </a:lnTo>
                <a:lnTo>
                  <a:pt x="20" y="604"/>
                </a:lnTo>
                <a:lnTo>
                  <a:pt x="22" y="591"/>
                </a:lnTo>
                <a:lnTo>
                  <a:pt x="25" y="579"/>
                </a:lnTo>
                <a:lnTo>
                  <a:pt x="30" y="565"/>
                </a:lnTo>
                <a:lnTo>
                  <a:pt x="43" y="528"/>
                </a:lnTo>
                <a:lnTo>
                  <a:pt x="57" y="491"/>
                </a:lnTo>
                <a:lnTo>
                  <a:pt x="72" y="455"/>
                </a:lnTo>
                <a:lnTo>
                  <a:pt x="90" y="420"/>
                </a:lnTo>
                <a:lnTo>
                  <a:pt x="110" y="386"/>
                </a:lnTo>
                <a:lnTo>
                  <a:pt x="131" y="355"/>
                </a:lnTo>
                <a:lnTo>
                  <a:pt x="154" y="323"/>
                </a:lnTo>
                <a:lnTo>
                  <a:pt x="178" y="293"/>
                </a:lnTo>
                <a:lnTo>
                  <a:pt x="204" y="264"/>
                </a:lnTo>
                <a:lnTo>
                  <a:pt x="231" y="238"/>
                </a:lnTo>
                <a:lnTo>
                  <a:pt x="260" y="211"/>
                </a:lnTo>
                <a:lnTo>
                  <a:pt x="289" y="187"/>
                </a:lnTo>
                <a:lnTo>
                  <a:pt x="320" y="164"/>
                </a:lnTo>
                <a:lnTo>
                  <a:pt x="352" y="140"/>
                </a:lnTo>
                <a:lnTo>
                  <a:pt x="386" y="120"/>
                </a:lnTo>
                <a:lnTo>
                  <a:pt x="419" y="101"/>
                </a:lnTo>
                <a:lnTo>
                  <a:pt x="455" y="84"/>
                </a:lnTo>
                <a:lnTo>
                  <a:pt x="491" y="68"/>
                </a:lnTo>
                <a:lnTo>
                  <a:pt x="528" y="54"/>
                </a:lnTo>
                <a:lnTo>
                  <a:pt x="565" y="40"/>
                </a:lnTo>
                <a:lnTo>
                  <a:pt x="604" y="30"/>
                </a:lnTo>
                <a:lnTo>
                  <a:pt x="642" y="20"/>
                </a:lnTo>
                <a:lnTo>
                  <a:pt x="682" y="13"/>
                </a:lnTo>
                <a:lnTo>
                  <a:pt x="722" y="7"/>
                </a:lnTo>
                <a:lnTo>
                  <a:pt x="762" y="3"/>
                </a:lnTo>
                <a:lnTo>
                  <a:pt x="803" y="1"/>
                </a:lnTo>
                <a:lnTo>
                  <a:pt x="844" y="0"/>
                </a:lnTo>
                <a:lnTo>
                  <a:pt x="885" y="2"/>
                </a:lnTo>
                <a:lnTo>
                  <a:pt x="926" y="5"/>
                </a:lnTo>
                <a:lnTo>
                  <a:pt x="968" y="11"/>
                </a:lnTo>
                <a:lnTo>
                  <a:pt x="1010" y="18"/>
                </a:lnTo>
                <a:lnTo>
                  <a:pt x="1051" y="28"/>
                </a:lnTo>
                <a:lnTo>
                  <a:pt x="1079" y="35"/>
                </a:lnTo>
                <a:lnTo>
                  <a:pt x="1105" y="42"/>
                </a:lnTo>
                <a:lnTo>
                  <a:pt x="1131" y="51"/>
                </a:lnTo>
                <a:lnTo>
                  <a:pt x="1157" y="61"/>
                </a:lnTo>
                <a:lnTo>
                  <a:pt x="1182" y="71"/>
                </a:lnTo>
                <a:lnTo>
                  <a:pt x="1207" y="82"/>
                </a:lnTo>
                <a:lnTo>
                  <a:pt x="1231" y="93"/>
                </a:lnTo>
                <a:lnTo>
                  <a:pt x="1256" y="106"/>
                </a:lnTo>
                <a:lnTo>
                  <a:pt x="1279" y="119"/>
                </a:lnTo>
                <a:lnTo>
                  <a:pt x="1301" y="133"/>
                </a:lnTo>
                <a:lnTo>
                  <a:pt x="1323" y="147"/>
                </a:lnTo>
                <a:lnTo>
                  <a:pt x="1343" y="161"/>
                </a:lnTo>
                <a:lnTo>
                  <a:pt x="1365" y="176"/>
                </a:lnTo>
                <a:lnTo>
                  <a:pt x="1385" y="192"/>
                </a:lnTo>
                <a:lnTo>
                  <a:pt x="1405" y="209"/>
                </a:lnTo>
                <a:lnTo>
                  <a:pt x="1423" y="226"/>
                </a:lnTo>
                <a:lnTo>
                  <a:pt x="1443" y="243"/>
                </a:lnTo>
                <a:lnTo>
                  <a:pt x="1460" y="261"/>
                </a:lnTo>
                <a:lnTo>
                  <a:pt x="1476" y="280"/>
                </a:lnTo>
                <a:lnTo>
                  <a:pt x="1494" y="299"/>
                </a:lnTo>
                <a:lnTo>
                  <a:pt x="1509" y="319"/>
                </a:lnTo>
                <a:lnTo>
                  <a:pt x="1525" y="338"/>
                </a:lnTo>
                <a:lnTo>
                  <a:pt x="1539" y="359"/>
                </a:lnTo>
                <a:lnTo>
                  <a:pt x="1553" y="379"/>
                </a:lnTo>
                <a:lnTo>
                  <a:pt x="1565" y="400"/>
                </a:lnTo>
                <a:lnTo>
                  <a:pt x="1578" y="422"/>
                </a:lnTo>
                <a:lnTo>
                  <a:pt x="1588" y="444"/>
                </a:lnTo>
                <a:lnTo>
                  <a:pt x="1600" y="465"/>
                </a:lnTo>
                <a:lnTo>
                  <a:pt x="1609" y="487"/>
                </a:lnTo>
                <a:lnTo>
                  <a:pt x="1620" y="511"/>
                </a:lnTo>
                <a:lnTo>
                  <a:pt x="1628" y="534"/>
                </a:lnTo>
                <a:lnTo>
                  <a:pt x="1636" y="557"/>
                </a:lnTo>
              </a:path>
            </a:pathLst>
          </a:custGeom>
          <a:solidFill>
            <a:srgbClr val="FFFFF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21" name="Rectangle 14"/>
          <p:cNvSpPr>
            <a:spLocks noChangeArrowheads="1"/>
          </p:cNvSpPr>
          <p:nvPr/>
        </p:nvSpPr>
        <p:spPr bwMode="auto">
          <a:xfrm>
            <a:off x="3316530" y="3789266"/>
            <a:ext cx="2333187" cy="47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1125" tIns="55562" rIns="111125" bIns="55562">
            <a:spAutoFit/>
          </a:bodyPr>
          <a:lstStyle>
            <a:lvl1pPr defTabSz="1316038">
              <a:defRPr sz="2400">
                <a:solidFill>
                  <a:schemeClr val="tx1"/>
                </a:solidFill>
                <a:latin typeface="Times New Roman" panose="02020603050405020304" pitchFamily="18" charset="0"/>
              </a:defRPr>
            </a:lvl1pPr>
            <a:lvl2pPr marL="549275" defTabSz="1316038">
              <a:defRPr sz="2400">
                <a:solidFill>
                  <a:schemeClr val="tx1"/>
                </a:solidFill>
                <a:latin typeface="Times New Roman" panose="02020603050405020304" pitchFamily="18" charset="0"/>
              </a:defRPr>
            </a:lvl2pPr>
            <a:lvl3pPr marL="1096963" defTabSz="1316038">
              <a:defRPr sz="2400">
                <a:solidFill>
                  <a:schemeClr val="tx1"/>
                </a:solidFill>
                <a:latin typeface="Times New Roman" panose="02020603050405020304" pitchFamily="18" charset="0"/>
              </a:defRPr>
            </a:lvl3pPr>
            <a:lvl4pPr marL="1646238" defTabSz="1316038">
              <a:defRPr sz="2400">
                <a:solidFill>
                  <a:schemeClr val="tx1"/>
                </a:solidFill>
                <a:latin typeface="Times New Roman" panose="02020603050405020304" pitchFamily="18" charset="0"/>
              </a:defRPr>
            </a:lvl4pPr>
            <a:lvl5pPr marL="2193925" defTabSz="1316038">
              <a:defRPr sz="2400">
                <a:solidFill>
                  <a:schemeClr val="tx1"/>
                </a:solidFill>
                <a:latin typeface="Times New Roman" panose="02020603050405020304" pitchFamily="18" charset="0"/>
              </a:defRPr>
            </a:lvl5pPr>
            <a:lvl6pPr marL="2651125" defTabSz="1316038" eaLnBrk="0" fontAlgn="base" hangingPunct="0">
              <a:spcBef>
                <a:spcPct val="0"/>
              </a:spcBef>
              <a:spcAft>
                <a:spcPct val="0"/>
              </a:spcAft>
              <a:defRPr sz="2400">
                <a:solidFill>
                  <a:schemeClr val="tx1"/>
                </a:solidFill>
                <a:latin typeface="Times New Roman" panose="02020603050405020304" pitchFamily="18" charset="0"/>
              </a:defRPr>
            </a:lvl6pPr>
            <a:lvl7pPr marL="3108325" defTabSz="1316038" eaLnBrk="0" fontAlgn="base" hangingPunct="0">
              <a:spcBef>
                <a:spcPct val="0"/>
              </a:spcBef>
              <a:spcAft>
                <a:spcPct val="0"/>
              </a:spcAft>
              <a:defRPr sz="2400">
                <a:solidFill>
                  <a:schemeClr val="tx1"/>
                </a:solidFill>
                <a:latin typeface="Times New Roman" panose="02020603050405020304" pitchFamily="18" charset="0"/>
              </a:defRPr>
            </a:lvl7pPr>
            <a:lvl8pPr marL="3565525" defTabSz="1316038" eaLnBrk="0" fontAlgn="base" hangingPunct="0">
              <a:spcBef>
                <a:spcPct val="0"/>
              </a:spcBef>
              <a:spcAft>
                <a:spcPct val="0"/>
              </a:spcAft>
              <a:defRPr sz="2400">
                <a:solidFill>
                  <a:schemeClr val="tx1"/>
                </a:solidFill>
                <a:latin typeface="Times New Roman" panose="02020603050405020304" pitchFamily="18" charset="0"/>
              </a:defRPr>
            </a:lvl8pPr>
            <a:lvl9pPr marL="4022725" defTabSz="1316038"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85000"/>
              </a:lnSpc>
              <a:spcBef>
                <a:spcPct val="50000"/>
              </a:spcBef>
            </a:pPr>
            <a:r>
              <a:rPr lang="en-US" altLang="nl-NL" sz="2800" b="1" dirty="0" err="1" smtClean="0">
                <a:solidFill>
                  <a:schemeClr val="bg1"/>
                </a:solidFill>
                <a:latin typeface="Arial" panose="020B0604020202020204" pitchFamily="34" charset="0"/>
              </a:rPr>
              <a:t>Uitnodigend</a:t>
            </a:r>
            <a:endParaRPr lang="en-US" altLang="nl-NL" sz="2800" b="1" dirty="0">
              <a:solidFill>
                <a:schemeClr val="bg1"/>
              </a:solidFill>
              <a:latin typeface="Arial" panose="020B0604020202020204" pitchFamily="34" charset="0"/>
            </a:endParaRPr>
          </a:p>
        </p:txBody>
      </p:sp>
      <p:sp>
        <p:nvSpPr>
          <p:cNvPr id="24" name="Rectangle 17"/>
          <p:cNvSpPr>
            <a:spLocks noChangeArrowheads="1"/>
          </p:cNvSpPr>
          <p:nvPr/>
        </p:nvSpPr>
        <p:spPr bwMode="auto">
          <a:xfrm>
            <a:off x="3645849" y="2213874"/>
            <a:ext cx="1700051" cy="54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1125" tIns="55562" rIns="111125" bIns="55562">
            <a:spAutoFit/>
          </a:bodyPr>
          <a:lstStyle>
            <a:lvl1pPr defTabSz="1316038">
              <a:defRPr sz="2400">
                <a:solidFill>
                  <a:schemeClr val="tx1"/>
                </a:solidFill>
                <a:latin typeface="Times New Roman" panose="02020603050405020304" pitchFamily="18" charset="0"/>
              </a:defRPr>
            </a:lvl1pPr>
            <a:lvl2pPr marL="549275" defTabSz="1316038">
              <a:defRPr sz="2400">
                <a:solidFill>
                  <a:schemeClr val="tx1"/>
                </a:solidFill>
                <a:latin typeface="Times New Roman" panose="02020603050405020304" pitchFamily="18" charset="0"/>
              </a:defRPr>
            </a:lvl2pPr>
            <a:lvl3pPr marL="1096963" defTabSz="1316038">
              <a:defRPr sz="2400">
                <a:solidFill>
                  <a:schemeClr val="tx1"/>
                </a:solidFill>
                <a:latin typeface="Times New Roman" panose="02020603050405020304" pitchFamily="18" charset="0"/>
              </a:defRPr>
            </a:lvl3pPr>
            <a:lvl4pPr marL="1646238" defTabSz="1316038">
              <a:defRPr sz="2400">
                <a:solidFill>
                  <a:schemeClr val="tx1"/>
                </a:solidFill>
                <a:latin typeface="Times New Roman" panose="02020603050405020304" pitchFamily="18" charset="0"/>
              </a:defRPr>
            </a:lvl4pPr>
            <a:lvl5pPr marL="2193925" defTabSz="1316038">
              <a:defRPr sz="2400">
                <a:solidFill>
                  <a:schemeClr val="tx1"/>
                </a:solidFill>
                <a:latin typeface="Times New Roman" panose="02020603050405020304" pitchFamily="18" charset="0"/>
              </a:defRPr>
            </a:lvl5pPr>
            <a:lvl6pPr marL="2651125" defTabSz="1316038" eaLnBrk="0" fontAlgn="base" hangingPunct="0">
              <a:spcBef>
                <a:spcPct val="0"/>
              </a:spcBef>
              <a:spcAft>
                <a:spcPct val="0"/>
              </a:spcAft>
              <a:defRPr sz="2400">
                <a:solidFill>
                  <a:schemeClr val="tx1"/>
                </a:solidFill>
                <a:latin typeface="Times New Roman" panose="02020603050405020304" pitchFamily="18" charset="0"/>
              </a:defRPr>
            </a:lvl6pPr>
            <a:lvl7pPr marL="3108325" defTabSz="1316038" eaLnBrk="0" fontAlgn="base" hangingPunct="0">
              <a:spcBef>
                <a:spcPct val="0"/>
              </a:spcBef>
              <a:spcAft>
                <a:spcPct val="0"/>
              </a:spcAft>
              <a:defRPr sz="2400">
                <a:solidFill>
                  <a:schemeClr val="tx1"/>
                </a:solidFill>
                <a:latin typeface="Times New Roman" panose="02020603050405020304" pitchFamily="18" charset="0"/>
              </a:defRPr>
            </a:lvl7pPr>
            <a:lvl8pPr marL="3565525" defTabSz="1316038" eaLnBrk="0" fontAlgn="base" hangingPunct="0">
              <a:spcBef>
                <a:spcPct val="0"/>
              </a:spcBef>
              <a:spcAft>
                <a:spcPct val="0"/>
              </a:spcAft>
              <a:defRPr sz="2400">
                <a:solidFill>
                  <a:schemeClr val="tx1"/>
                </a:solidFill>
                <a:latin typeface="Times New Roman" panose="02020603050405020304" pitchFamily="18" charset="0"/>
              </a:defRPr>
            </a:lvl8pPr>
            <a:lvl9pPr marL="4022725" defTabSz="1316038"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nl-NL" sz="2800" b="1" dirty="0" err="1" smtClean="0">
                <a:latin typeface="Arial" panose="020B0604020202020204" pitchFamily="34" charset="0"/>
              </a:rPr>
              <a:t>Gezond</a:t>
            </a:r>
            <a:endParaRPr lang="en-US" altLang="nl-NL" sz="2800" b="1" dirty="0">
              <a:latin typeface="Arial" panose="020B0604020202020204" pitchFamily="34" charset="0"/>
            </a:endParaRPr>
          </a:p>
        </p:txBody>
      </p:sp>
      <p:sp>
        <p:nvSpPr>
          <p:cNvPr id="27" name="Oval 26"/>
          <p:cNvSpPr/>
          <p:nvPr/>
        </p:nvSpPr>
        <p:spPr bwMode="auto">
          <a:xfrm>
            <a:off x="4168587" y="1169892"/>
            <a:ext cx="914400" cy="91440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nl-NL" sz="1800" b="0" i="0" u="none" strike="noStrike" cap="none" normalizeH="0" baseline="0">
              <a:ln>
                <a:noFill/>
              </a:ln>
              <a:solidFill>
                <a:schemeClr val="tx1"/>
              </a:solidFill>
              <a:effectLst/>
              <a:latin typeface="Arial" charset="0"/>
              <a:ea typeface="ＭＳ Ｐゴシック" charset="0"/>
            </a:endParaRPr>
          </a:p>
        </p:txBody>
      </p:sp>
      <p:sp>
        <p:nvSpPr>
          <p:cNvPr id="30" name="Oval 29"/>
          <p:cNvSpPr/>
          <p:nvPr/>
        </p:nvSpPr>
        <p:spPr bwMode="auto">
          <a:xfrm>
            <a:off x="917955" y="1090381"/>
            <a:ext cx="1068432" cy="1018504"/>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nl-NL" sz="1800" b="0" i="0" u="none" strike="noStrike" cap="none" normalizeH="0" baseline="0">
              <a:ln>
                <a:noFill/>
              </a:ln>
              <a:solidFill>
                <a:schemeClr val="tx1"/>
              </a:solidFill>
              <a:effectLst/>
              <a:latin typeface="Arial" charset="0"/>
              <a:ea typeface="ＭＳ Ｐゴシック" charset="0"/>
            </a:endParaRPr>
          </a:p>
        </p:txBody>
      </p:sp>
      <p:sp>
        <p:nvSpPr>
          <p:cNvPr id="32" name="Rectangle 3"/>
          <p:cNvSpPr>
            <a:spLocks noChangeArrowheads="1"/>
          </p:cNvSpPr>
          <p:nvPr/>
        </p:nvSpPr>
        <p:spPr bwMode="auto">
          <a:xfrm>
            <a:off x="890050" y="2654927"/>
            <a:ext cx="1587806" cy="305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3" name="Rectangle 4"/>
          <p:cNvSpPr>
            <a:spLocks noChangeArrowheads="1"/>
          </p:cNvSpPr>
          <p:nvPr/>
        </p:nvSpPr>
        <p:spPr bwMode="auto">
          <a:xfrm>
            <a:off x="958870" y="2874989"/>
            <a:ext cx="1483932" cy="50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4" name="Rectangle 5"/>
          <p:cNvSpPr>
            <a:spLocks noChangeArrowheads="1"/>
          </p:cNvSpPr>
          <p:nvPr/>
        </p:nvSpPr>
        <p:spPr bwMode="auto">
          <a:xfrm>
            <a:off x="3988525" y="4848764"/>
            <a:ext cx="1983987"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altLang="nl-NL" b="1" dirty="0" err="1" smtClean="0">
                <a:solidFill>
                  <a:schemeClr val="bg1"/>
                </a:solidFill>
                <a:latin typeface="Arial" panose="020B0604020202020204" pitchFamily="34" charset="0"/>
              </a:rPr>
              <a:t>Leefomgeving</a:t>
            </a:r>
            <a:endParaRPr lang="en-US" altLang="nl-NL" b="1" dirty="0" smtClean="0">
              <a:solidFill>
                <a:schemeClr val="bg1"/>
              </a:solidFill>
              <a:latin typeface="Arial" panose="020B0604020202020204" pitchFamily="34" charset="0"/>
            </a:endParaRPr>
          </a:p>
        </p:txBody>
      </p:sp>
      <p:sp>
        <p:nvSpPr>
          <p:cNvPr id="35" name="Rectangle 6"/>
          <p:cNvSpPr>
            <a:spLocks noChangeArrowheads="1"/>
          </p:cNvSpPr>
          <p:nvPr/>
        </p:nvSpPr>
        <p:spPr bwMode="auto">
          <a:xfrm>
            <a:off x="2834272" y="1438507"/>
            <a:ext cx="1587806"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a:spcBef>
                <a:spcPct val="50000"/>
              </a:spcBef>
            </a:pPr>
            <a:r>
              <a:rPr lang="en-US" altLang="nl-NL" b="1" dirty="0" err="1" smtClean="0">
                <a:solidFill>
                  <a:schemeClr val="bg1"/>
                </a:solidFill>
                <a:latin typeface="Arial" panose="020B0604020202020204" pitchFamily="34" charset="0"/>
              </a:rPr>
              <a:t>Gedrag</a:t>
            </a:r>
            <a:endParaRPr lang="en-US" altLang="nl-NL" b="1" dirty="0">
              <a:solidFill>
                <a:schemeClr val="bg1"/>
              </a:solidFill>
              <a:latin typeface="Arial" panose="020B0604020202020204" pitchFamily="34" charset="0"/>
            </a:endParaRPr>
          </a:p>
        </p:txBody>
      </p:sp>
      <p:sp>
        <p:nvSpPr>
          <p:cNvPr id="44" name="Oval 43"/>
          <p:cNvSpPr/>
          <p:nvPr/>
        </p:nvSpPr>
        <p:spPr bwMode="auto">
          <a:xfrm>
            <a:off x="569258" y="349175"/>
            <a:ext cx="1494288" cy="1484107"/>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nl-NL" sz="1800" b="0" i="0" u="none" strike="noStrike" cap="none" normalizeH="0" baseline="0">
              <a:ln>
                <a:noFill/>
              </a:ln>
              <a:solidFill>
                <a:schemeClr val="tx1"/>
              </a:solidFill>
              <a:effectLst/>
              <a:latin typeface="Arial" charset="0"/>
              <a:ea typeface="ＭＳ Ｐゴシック" charset="0"/>
            </a:endParaRPr>
          </a:p>
        </p:txBody>
      </p:sp>
      <p:sp>
        <p:nvSpPr>
          <p:cNvPr id="47" name="TextBox 46"/>
          <p:cNvSpPr txBox="1"/>
          <p:nvPr/>
        </p:nvSpPr>
        <p:spPr>
          <a:xfrm>
            <a:off x="6109023" y="767215"/>
            <a:ext cx="2548185" cy="646331"/>
          </a:xfrm>
          <a:prstGeom prst="rect">
            <a:avLst/>
          </a:prstGeom>
          <a:noFill/>
        </p:spPr>
        <p:txBody>
          <a:bodyPr wrap="square" rtlCol="0">
            <a:spAutoFit/>
          </a:bodyPr>
          <a:lstStyle/>
          <a:p>
            <a:pPr algn="ctr"/>
            <a:r>
              <a:rPr lang="nl-NL" dirty="0" smtClean="0"/>
              <a:t>Openheid, transparantie, durf</a:t>
            </a:r>
            <a:endParaRPr lang="nl-NL" dirty="0"/>
          </a:p>
        </p:txBody>
      </p:sp>
      <p:sp>
        <p:nvSpPr>
          <p:cNvPr id="48" name="TextBox 47"/>
          <p:cNvSpPr txBox="1"/>
          <p:nvPr/>
        </p:nvSpPr>
        <p:spPr>
          <a:xfrm>
            <a:off x="6854288" y="4103314"/>
            <a:ext cx="2042853" cy="646331"/>
          </a:xfrm>
          <a:prstGeom prst="rect">
            <a:avLst/>
          </a:prstGeom>
          <a:noFill/>
        </p:spPr>
        <p:txBody>
          <a:bodyPr wrap="square" rtlCol="0">
            <a:spAutoFit/>
          </a:bodyPr>
          <a:lstStyle/>
          <a:p>
            <a:pPr algn="ctr"/>
            <a:r>
              <a:rPr lang="nl-NL" dirty="0" smtClean="0"/>
              <a:t>Nieuwsgierigheid en compassie</a:t>
            </a:r>
            <a:endParaRPr lang="nl-NL" dirty="0"/>
          </a:p>
        </p:txBody>
      </p:sp>
      <p:sp>
        <p:nvSpPr>
          <p:cNvPr id="50" name="TextBox 49"/>
          <p:cNvSpPr txBox="1"/>
          <p:nvPr/>
        </p:nvSpPr>
        <p:spPr>
          <a:xfrm>
            <a:off x="7065283" y="2426688"/>
            <a:ext cx="1892324" cy="646331"/>
          </a:xfrm>
          <a:prstGeom prst="rect">
            <a:avLst/>
          </a:prstGeom>
          <a:noFill/>
        </p:spPr>
        <p:txBody>
          <a:bodyPr wrap="square" rtlCol="0">
            <a:spAutoFit/>
          </a:bodyPr>
          <a:lstStyle/>
          <a:p>
            <a:pPr algn="ctr"/>
            <a:r>
              <a:rPr lang="nl-NL" dirty="0" smtClean="0"/>
              <a:t>Zichtbaar en daadkrachtig</a:t>
            </a:r>
          </a:p>
        </p:txBody>
      </p:sp>
      <p:sp>
        <p:nvSpPr>
          <p:cNvPr id="51" name="TextBox 50"/>
          <p:cNvSpPr txBox="1"/>
          <p:nvPr/>
        </p:nvSpPr>
        <p:spPr>
          <a:xfrm>
            <a:off x="211613" y="4504929"/>
            <a:ext cx="2042853" cy="646331"/>
          </a:xfrm>
          <a:prstGeom prst="rect">
            <a:avLst/>
          </a:prstGeom>
          <a:noFill/>
        </p:spPr>
        <p:txBody>
          <a:bodyPr wrap="square" rtlCol="0">
            <a:spAutoFit/>
          </a:bodyPr>
          <a:lstStyle/>
          <a:p>
            <a:pPr algn="ctr"/>
            <a:r>
              <a:rPr lang="nl-NL" dirty="0" smtClean="0"/>
              <a:t>Arbeidsmoraal en integriteit</a:t>
            </a:r>
            <a:endParaRPr lang="nl-NL" dirty="0"/>
          </a:p>
        </p:txBody>
      </p:sp>
      <p:sp>
        <p:nvSpPr>
          <p:cNvPr id="52" name="TextBox 51"/>
          <p:cNvSpPr txBox="1"/>
          <p:nvPr/>
        </p:nvSpPr>
        <p:spPr>
          <a:xfrm>
            <a:off x="197213" y="1468410"/>
            <a:ext cx="2042853" cy="646331"/>
          </a:xfrm>
          <a:prstGeom prst="rect">
            <a:avLst/>
          </a:prstGeom>
          <a:noFill/>
        </p:spPr>
        <p:txBody>
          <a:bodyPr wrap="square" rtlCol="0">
            <a:spAutoFit/>
          </a:bodyPr>
          <a:lstStyle/>
          <a:p>
            <a:pPr algn="ctr"/>
            <a:r>
              <a:rPr lang="nl-NL" dirty="0" smtClean="0"/>
              <a:t>Diversiteit en gelijkwaardigheid</a:t>
            </a:r>
            <a:endParaRPr lang="nl-NL"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81" y="167190"/>
            <a:ext cx="9003219" cy="896938"/>
          </a:xfrm>
        </p:spPr>
        <p:txBody>
          <a:bodyPr/>
          <a:lstStyle/>
          <a:p>
            <a:r>
              <a:rPr lang="nl-NL" sz="3600" dirty="0" smtClean="0"/>
              <a:t>Proeftuinkazerne als belangrijke concrete stap naar ‘Gezond en uitnodigend’ </a:t>
            </a:r>
            <a:endParaRPr lang="nl-NL" sz="3600" dirty="0"/>
          </a:p>
        </p:txBody>
      </p:sp>
      <p:sp>
        <p:nvSpPr>
          <p:cNvPr id="3" name="Content Placeholder 2"/>
          <p:cNvSpPr>
            <a:spLocks noGrp="1"/>
          </p:cNvSpPr>
          <p:nvPr>
            <p:ph idx="1"/>
          </p:nvPr>
        </p:nvSpPr>
        <p:spPr>
          <a:xfrm>
            <a:off x="463043" y="1746789"/>
            <a:ext cx="7908551" cy="3854194"/>
          </a:xfrm>
        </p:spPr>
        <p:txBody>
          <a:bodyPr/>
          <a:lstStyle/>
          <a:p>
            <a:pPr lvl="1" indent="0">
              <a:lnSpc>
                <a:spcPct val="100000"/>
              </a:lnSpc>
            </a:pPr>
            <a:r>
              <a:rPr lang="nl-NL" sz="1800" b="1" dirty="0" smtClean="0"/>
              <a:t>Gezond</a:t>
            </a:r>
          </a:p>
          <a:p>
            <a:pPr lvl="2">
              <a:lnSpc>
                <a:spcPct val="100000"/>
              </a:lnSpc>
              <a:buFont typeface="Arial" panose="020B0604020202020204" pitchFamily="34" charset="0"/>
              <a:buChar char="•"/>
            </a:pPr>
            <a:r>
              <a:rPr lang="nl-NL" sz="1800" dirty="0" smtClean="0"/>
              <a:t>Arbeidstijden </a:t>
            </a:r>
            <a:r>
              <a:rPr lang="nl-NL" sz="1800" dirty="0"/>
              <a:t>en rooster</a:t>
            </a:r>
          </a:p>
          <a:p>
            <a:pPr lvl="2">
              <a:lnSpc>
                <a:spcPct val="100000"/>
              </a:lnSpc>
              <a:buFont typeface="Arial" panose="020B0604020202020204" pitchFamily="34" charset="0"/>
              <a:buChar char="•"/>
            </a:pPr>
            <a:r>
              <a:rPr lang="nl-NL" sz="1800" dirty="0"/>
              <a:t>Duurzame, inspirerende omgeving</a:t>
            </a:r>
          </a:p>
          <a:p>
            <a:pPr lvl="2">
              <a:lnSpc>
                <a:spcPct val="100000"/>
              </a:lnSpc>
              <a:buFont typeface="Arial" panose="020B0604020202020204" pitchFamily="34" charset="0"/>
              <a:buChar char="•"/>
            </a:pPr>
            <a:r>
              <a:rPr lang="nl-NL" sz="1800" dirty="0"/>
              <a:t>Beweging en </a:t>
            </a:r>
            <a:r>
              <a:rPr lang="nl-NL" sz="1800" dirty="0" smtClean="0"/>
              <a:t>rust</a:t>
            </a:r>
          </a:p>
          <a:p>
            <a:pPr lvl="2">
              <a:lnSpc>
                <a:spcPct val="100000"/>
              </a:lnSpc>
              <a:buFont typeface="Arial" panose="020B0604020202020204" pitchFamily="34" charset="0"/>
              <a:buChar char="•"/>
            </a:pPr>
            <a:r>
              <a:rPr lang="nl-NL" sz="1800" dirty="0" smtClean="0"/>
              <a:t>Voeding</a:t>
            </a:r>
          </a:p>
          <a:p>
            <a:pPr lvl="1" indent="0">
              <a:lnSpc>
                <a:spcPct val="100000"/>
              </a:lnSpc>
            </a:pPr>
            <a:endParaRPr lang="nl-NL" sz="1800" dirty="0" smtClean="0"/>
          </a:p>
          <a:p>
            <a:pPr lvl="1" indent="0">
              <a:lnSpc>
                <a:spcPct val="100000"/>
              </a:lnSpc>
            </a:pPr>
            <a:r>
              <a:rPr lang="nl-NL" sz="1800" b="1" dirty="0" smtClean="0"/>
              <a:t>Uitnodigend = verbinding </a:t>
            </a:r>
            <a:r>
              <a:rPr lang="nl-NL" sz="1800" b="1" dirty="0"/>
              <a:t>met de samenleving door </a:t>
            </a:r>
          </a:p>
          <a:p>
            <a:pPr lvl="2">
              <a:lnSpc>
                <a:spcPct val="100000"/>
              </a:lnSpc>
              <a:buFont typeface="Arial" panose="020B0604020202020204" pitchFamily="34" charset="0"/>
              <a:buChar char="•"/>
            </a:pPr>
            <a:r>
              <a:rPr lang="nl-NL" sz="1800" dirty="0" smtClean="0"/>
              <a:t>Gedeelde ruimte voor brandweer en burgers, open deuren</a:t>
            </a:r>
          </a:p>
          <a:p>
            <a:pPr lvl="2">
              <a:lnSpc>
                <a:spcPct val="100000"/>
              </a:lnSpc>
              <a:buFont typeface="Arial" panose="020B0604020202020204" pitchFamily="34" charset="0"/>
              <a:buChar char="•"/>
            </a:pPr>
            <a:r>
              <a:rPr lang="nl-NL" sz="1800" dirty="0" smtClean="0"/>
              <a:t>Warm persoonlijk contact (samen koken, samen eten, samen sporten)</a:t>
            </a:r>
          </a:p>
          <a:p>
            <a:pPr lvl="2">
              <a:lnSpc>
                <a:spcPct val="100000"/>
              </a:lnSpc>
              <a:buFont typeface="Arial" panose="020B0604020202020204" pitchFamily="34" charset="0"/>
              <a:buChar char="•"/>
            </a:pPr>
            <a:r>
              <a:rPr lang="nl-NL" sz="1800" dirty="0" smtClean="0"/>
              <a:t>Luisterend oor en adviserend</a:t>
            </a:r>
          </a:p>
          <a:p>
            <a:pPr lvl="2">
              <a:lnSpc>
                <a:spcPct val="100000"/>
              </a:lnSpc>
              <a:buFont typeface="Arial" panose="020B0604020202020204" pitchFamily="34" charset="0"/>
              <a:buChar char="•"/>
            </a:pPr>
            <a:r>
              <a:rPr lang="nl-NL" sz="1800" dirty="0" smtClean="0"/>
              <a:t>Inrichten voorlichtingsruimte (denk aan vitrines, films, foto’s en interactief, permanente coolbox experience)</a:t>
            </a:r>
          </a:p>
          <a:p>
            <a:pPr lvl="1">
              <a:buFont typeface="Arial" panose="020B0604020202020204" pitchFamily="34" charset="0"/>
              <a:buChar char="•"/>
            </a:pPr>
            <a:endParaRPr lang="nl-NL" sz="1800" dirty="0" smtClean="0"/>
          </a:p>
          <a:p>
            <a:pPr>
              <a:buFont typeface="Arial" panose="020B0604020202020204" pitchFamily="34" charset="0"/>
              <a:buChar char="•"/>
            </a:pPr>
            <a:endParaRPr lang="nl-NL" sz="1800" dirty="0"/>
          </a:p>
        </p:txBody>
      </p:sp>
    </p:spTree>
    <p:extLst>
      <p:ext uri="{BB962C8B-B14F-4D97-AF65-F5344CB8AC3E}">
        <p14:creationId xmlns:p14="http://schemas.microsoft.com/office/powerpoint/2010/main" val="13046970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Werk\Proeftuinkazerne\eco house.jpg"/>
          <p:cNvPicPr>
            <a:picLocks noChangeAspect="1" noChangeArrowheads="1"/>
          </p:cNvPicPr>
          <p:nvPr/>
        </p:nvPicPr>
        <p:blipFill>
          <a:blip r:embed="rId3"/>
          <a:srcRect l="16339" r="10573"/>
          <a:stretch>
            <a:fillRect/>
          </a:stretch>
        </p:blipFill>
        <p:spPr bwMode="auto">
          <a:xfrm>
            <a:off x="4538068" y="2570223"/>
            <a:ext cx="4605932" cy="3547066"/>
          </a:xfrm>
          <a:prstGeom prst="rect">
            <a:avLst/>
          </a:prstGeom>
          <a:noFill/>
        </p:spPr>
      </p:pic>
      <p:sp>
        <p:nvSpPr>
          <p:cNvPr id="4" name="Tekstvak 3"/>
          <p:cNvSpPr txBox="1"/>
          <p:nvPr/>
        </p:nvSpPr>
        <p:spPr>
          <a:xfrm>
            <a:off x="196948" y="791151"/>
            <a:ext cx="3235570" cy="707886"/>
          </a:xfrm>
          <a:prstGeom prst="rect">
            <a:avLst/>
          </a:prstGeom>
          <a:noFill/>
        </p:spPr>
        <p:txBody>
          <a:bodyPr wrap="square" rtlCol="0">
            <a:spAutoFit/>
          </a:bodyPr>
          <a:lstStyle/>
          <a:p>
            <a:r>
              <a:rPr lang="nl-NL" sz="4000" b="1" dirty="0" smtClean="0"/>
              <a:t>Open up!</a:t>
            </a:r>
            <a:endParaRPr lang="nl-NL" sz="4000" b="1" dirty="0"/>
          </a:p>
        </p:txBody>
      </p:sp>
      <p:pic>
        <p:nvPicPr>
          <p:cNvPr id="5" name="Picture 2"/>
          <p:cNvPicPr>
            <a:picLocks noChangeAspect="1" noChangeArrowheads="1"/>
          </p:cNvPicPr>
          <p:nvPr/>
        </p:nvPicPr>
        <p:blipFill>
          <a:blip r:embed="rId4" cstate="print"/>
          <a:srcRect l="44857" t="36798" r="9998" b="9244"/>
          <a:stretch>
            <a:fillRect/>
          </a:stretch>
        </p:blipFill>
        <p:spPr bwMode="auto">
          <a:xfrm>
            <a:off x="0" y="2602793"/>
            <a:ext cx="4451420" cy="3545416"/>
          </a:xfrm>
          <a:prstGeom prst="rect">
            <a:avLst/>
          </a:prstGeom>
          <a:noFill/>
          <a:ln w="9525">
            <a:noFill/>
            <a:miter lim="800000"/>
            <a:headEnd/>
            <a:tailEnd/>
          </a:ln>
          <a:effectLst/>
        </p:spPr>
      </p:pic>
      <p:sp>
        <p:nvSpPr>
          <p:cNvPr id="8" name="Tekstvak 7"/>
          <p:cNvSpPr txBox="1"/>
          <p:nvPr/>
        </p:nvSpPr>
        <p:spPr>
          <a:xfrm>
            <a:off x="211016" y="1460310"/>
            <a:ext cx="4594528" cy="461665"/>
          </a:xfrm>
          <a:prstGeom prst="rect">
            <a:avLst/>
          </a:prstGeom>
          <a:noFill/>
        </p:spPr>
        <p:txBody>
          <a:bodyPr wrap="none" rtlCol="0">
            <a:spAutoFit/>
          </a:bodyPr>
          <a:lstStyle/>
          <a:p>
            <a:r>
              <a:rPr lang="nl-NL" sz="2400" b="1" dirty="0" smtClean="0"/>
              <a:t>ELKE DAG IS EEN OPEN DAG</a:t>
            </a:r>
            <a:endParaRPr lang="nl-NL" sz="24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rtien heeft een interieur met een industrieel tintje. Hoge plafonds, mooie design items en een open keuken met grote houtoven.Alle gerechten worden beschreven op een levensgroot letterbord boven de open keuken, een echte eyecatcher. Dertien kiest voor vrijheid en locale producten, en wisselt daarom regelmatig van menu.: "/>
          <p:cNvPicPr>
            <a:picLocks noChangeAspect="1" noChangeArrowheads="1"/>
          </p:cNvPicPr>
          <p:nvPr/>
        </p:nvPicPr>
        <p:blipFill>
          <a:blip r:embed="rId3" cstate="print"/>
          <a:srcRect t="8634"/>
          <a:stretch>
            <a:fillRect/>
          </a:stretch>
        </p:blipFill>
        <p:spPr bwMode="auto">
          <a:xfrm>
            <a:off x="0" y="0"/>
            <a:ext cx="5004048" cy="6858000"/>
          </a:xfrm>
          <a:prstGeom prst="rect">
            <a:avLst/>
          </a:prstGeom>
          <a:noFill/>
        </p:spPr>
      </p:pic>
      <p:sp>
        <p:nvSpPr>
          <p:cNvPr id="3" name="Tekstvak 2"/>
          <p:cNvSpPr txBox="1"/>
          <p:nvPr/>
        </p:nvSpPr>
        <p:spPr>
          <a:xfrm>
            <a:off x="2123728" y="692696"/>
            <a:ext cx="7020272" cy="1569660"/>
          </a:xfrm>
          <a:prstGeom prst="rect">
            <a:avLst/>
          </a:prstGeom>
          <a:noFill/>
        </p:spPr>
        <p:txBody>
          <a:bodyPr wrap="square" rtlCol="0">
            <a:spAutoFit/>
          </a:bodyPr>
          <a:lstStyle/>
          <a:p>
            <a:pPr algn="r"/>
            <a:r>
              <a:rPr lang="nl-NL" sz="4800" dirty="0" smtClean="0">
                <a:latin typeface="Arial" pitchFamily="34" charset="0"/>
                <a:cs typeface="Arial" pitchFamily="34" charset="0"/>
              </a:rPr>
              <a:t>Deel de keuken: koken voor de brandweer</a:t>
            </a:r>
          </a:p>
        </p:txBody>
      </p:sp>
      <p:sp>
        <p:nvSpPr>
          <p:cNvPr id="4" name="Tekstvak 3"/>
          <p:cNvSpPr txBox="1"/>
          <p:nvPr/>
        </p:nvSpPr>
        <p:spPr>
          <a:xfrm>
            <a:off x="5006330" y="4727426"/>
            <a:ext cx="3851920" cy="1384995"/>
          </a:xfrm>
          <a:prstGeom prst="rect">
            <a:avLst/>
          </a:prstGeom>
          <a:noFill/>
        </p:spPr>
        <p:txBody>
          <a:bodyPr wrap="square" rtlCol="0">
            <a:spAutoFit/>
          </a:bodyPr>
          <a:lstStyle/>
          <a:p>
            <a:r>
              <a:rPr lang="nl-NL" sz="2800" dirty="0" smtClean="0">
                <a:latin typeface="Arial" pitchFamily="34" charset="0"/>
                <a:cs typeface="Arial" pitchFamily="34" charset="0"/>
              </a:rPr>
              <a:t>en leren over brandveiligheid in de keuken</a:t>
            </a:r>
            <a:endParaRPr lang="nl-NL" sz="28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ttp://www.kazernehendrik.nl/wp-content/uploads/2010/02/kracht.jpg"/>
          <p:cNvPicPr>
            <a:picLocks noChangeAspect="1" noChangeArrowheads="1"/>
          </p:cNvPicPr>
          <p:nvPr/>
        </p:nvPicPr>
        <p:blipFill>
          <a:blip r:embed="rId3" cstate="print"/>
          <a:srcRect t="4671" b="5588"/>
          <a:stretch>
            <a:fillRect/>
          </a:stretch>
        </p:blipFill>
        <p:spPr bwMode="auto">
          <a:xfrm>
            <a:off x="0" y="0"/>
            <a:ext cx="9144000" cy="6149340"/>
          </a:xfrm>
          <a:prstGeom prst="rect">
            <a:avLst/>
          </a:prstGeom>
          <a:noFill/>
        </p:spPr>
      </p:pic>
      <p:sp>
        <p:nvSpPr>
          <p:cNvPr id="4" name="Tekstvak 3"/>
          <p:cNvSpPr txBox="1"/>
          <p:nvPr/>
        </p:nvSpPr>
        <p:spPr>
          <a:xfrm>
            <a:off x="0" y="0"/>
            <a:ext cx="9144000" cy="830997"/>
          </a:xfrm>
          <a:prstGeom prst="rect">
            <a:avLst/>
          </a:prstGeom>
          <a:noFill/>
        </p:spPr>
        <p:txBody>
          <a:bodyPr wrap="square" rtlCol="0">
            <a:spAutoFit/>
          </a:bodyPr>
          <a:lstStyle/>
          <a:p>
            <a:r>
              <a:rPr lang="nl-NL" sz="4800" dirty="0" smtClean="0">
                <a:solidFill>
                  <a:schemeClr val="bg1"/>
                </a:solidFill>
                <a:latin typeface="Arial" pitchFamily="34" charset="0"/>
                <a:cs typeface="Arial" pitchFamily="34" charset="0"/>
              </a:rPr>
              <a:t>Sporten op de kazerne</a:t>
            </a:r>
            <a:endParaRPr lang="nl-NL" sz="4800"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meisjesaandemaas.nl/wp-content/uploads/DE-Cafe2.jpg">
            <a:hlinkClick r:id="rId3"/>
          </p:cNvPr>
          <p:cNvPicPr>
            <a:picLocks noChangeAspect="1" noChangeArrowheads="1"/>
          </p:cNvPicPr>
          <p:nvPr/>
        </p:nvPicPr>
        <p:blipFill>
          <a:blip r:embed="rId4" cstate="print"/>
          <a:srcRect l="3846" b="2562"/>
          <a:stretch>
            <a:fillRect/>
          </a:stretch>
        </p:blipFill>
        <p:spPr bwMode="auto">
          <a:xfrm>
            <a:off x="0" y="0"/>
            <a:ext cx="9144000" cy="6172199"/>
          </a:xfrm>
          <a:prstGeom prst="rect">
            <a:avLst/>
          </a:prstGeom>
          <a:noFill/>
        </p:spPr>
      </p:pic>
      <p:sp>
        <p:nvSpPr>
          <p:cNvPr id="3" name="Tekstvak 2"/>
          <p:cNvSpPr txBox="1"/>
          <p:nvPr/>
        </p:nvSpPr>
        <p:spPr>
          <a:xfrm>
            <a:off x="0" y="332656"/>
            <a:ext cx="9144000" cy="1631216"/>
          </a:xfrm>
          <a:prstGeom prst="rect">
            <a:avLst/>
          </a:prstGeom>
          <a:noFill/>
        </p:spPr>
        <p:txBody>
          <a:bodyPr wrap="square" rtlCol="0">
            <a:spAutoFit/>
          </a:bodyPr>
          <a:lstStyle/>
          <a:p>
            <a:r>
              <a:rPr lang="nl-NL" sz="4000" dirty="0" smtClean="0">
                <a:solidFill>
                  <a:schemeClr val="bg1"/>
                </a:solidFill>
                <a:latin typeface="Arial" pitchFamily="34" charset="0"/>
                <a:cs typeface="Arial" pitchFamily="34" charset="0"/>
              </a:rPr>
              <a:t>Werkplek delen en</a:t>
            </a:r>
          </a:p>
          <a:p>
            <a:pPr algn="r"/>
            <a:r>
              <a:rPr lang="nl-NL" sz="4000" dirty="0" smtClean="0">
                <a:solidFill>
                  <a:schemeClr val="bg1"/>
                </a:solidFill>
                <a:latin typeface="Arial" pitchFamily="34" charset="0"/>
                <a:cs typeface="Arial" pitchFamily="34" charset="0"/>
              </a:rPr>
              <a:t>de vergaderruimte huren</a:t>
            </a:r>
            <a:endParaRPr lang="nl-NL" sz="4000"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AA Algemeen">
  <a:themeElements>
    <a:clrScheme name="BAA Algemeen 1">
      <a:dk1>
        <a:srgbClr val="000033"/>
      </a:dk1>
      <a:lt1>
        <a:srgbClr val="FFFFFF"/>
      </a:lt1>
      <a:dk2>
        <a:srgbClr val="F60000"/>
      </a:dk2>
      <a:lt2>
        <a:srgbClr val="92918F"/>
      </a:lt2>
      <a:accent1>
        <a:srgbClr val="0D1E53"/>
      </a:accent1>
      <a:accent2>
        <a:srgbClr val="E3000E"/>
      </a:accent2>
      <a:accent3>
        <a:srgbClr val="FFFFFF"/>
      </a:accent3>
      <a:accent4>
        <a:srgbClr val="00002A"/>
      </a:accent4>
      <a:accent5>
        <a:srgbClr val="AAABB3"/>
      </a:accent5>
      <a:accent6>
        <a:srgbClr val="CE000C"/>
      </a:accent6>
      <a:hlink>
        <a:srgbClr val="CFB246"/>
      </a:hlink>
      <a:folHlink>
        <a:srgbClr val="000000"/>
      </a:folHlink>
    </a:clrScheme>
    <a:fontScheme name="BAA Algemeen">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AA Algemeen 1">
        <a:dk1>
          <a:srgbClr val="000033"/>
        </a:dk1>
        <a:lt1>
          <a:srgbClr val="FFFFFF"/>
        </a:lt1>
        <a:dk2>
          <a:srgbClr val="F60000"/>
        </a:dk2>
        <a:lt2>
          <a:srgbClr val="92918F"/>
        </a:lt2>
        <a:accent1>
          <a:srgbClr val="0D1E53"/>
        </a:accent1>
        <a:accent2>
          <a:srgbClr val="E3000E"/>
        </a:accent2>
        <a:accent3>
          <a:srgbClr val="FFFFFF"/>
        </a:accent3>
        <a:accent4>
          <a:srgbClr val="00002A"/>
        </a:accent4>
        <a:accent5>
          <a:srgbClr val="AAABB3"/>
        </a:accent5>
        <a:accent6>
          <a:srgbClr val="CE000C"/>
        </a:accent6>
        <a:hlink>
          <a:srgbClr val="CFB246"/>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el met grote foto ">
  <a:themeElements>
    <a:clrScheme name="Titel met grote foto  1">
      <a:dk1>
        <a:srgbClr val="000033"/>
      </a:dk1>
      <a:lt1>
        <a:srgbClr val="FFFFFF"/>
      </a:lt1>
      <a:dk2>
        <a:srgbClr val="F60000"/>
      </a:dk2>
      <a:lt2>
        <a:srgbClr val="92918F"/>
      </a:lt2>
      <a:accent1>
        <a:srgbClr val="0D1E53"/>
      </a:accent1>
      <a:accent2>
        <a:srgbClr val="E3000E"/>
      </a:accent2>
      <a:accent3>
        <a:srgbClr val="FFFFFF"/>
      </a:accent3>
      <a:accent4>
        <a:srgbClr val="00002A"/>
      </a:accent4>
      <a:accent5>
        <a:srgbClr val="AAABB3"/>
      </a:accent5>
      <a:accent6>
        <a:srgbClr val="CE000C"/>
      </a:accent6>
      <a:hlink>
        <a:srgbClr val="CFB246"/>
      </a:hlink>
      <a:folHlink>
        <a:srgbClr val="000000"/>
      </a:folHlink>
    </a:clrScheme>
    <a:fontScheme name="Titel met grote foto ">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itel met grote foto  1">
        <a:dk1>
          <a:srgbClr val="000033"/>
        </a:dk1>
        <a:lt1>
          <a:srgbClr val="FFFFFF"/>
        </a:lt1>
        <a:dk2>
          <a:srgbClr val="F60000"/>
        </a:dk2>
        <a:lt2>
          <a:srgbClr val="92918F"/>
        </a:lt2>
        <a:accent1>
          <a:srgbClr val="0D1E53"/>
        </a:accent1>
        <a:accent2>
          <a:srgbClr val="E3000E"/>
        </a:accent2>
        <a:accent3>
          <a:srgbClr val="FFFFFF"/>
        </a:accent3>
        <a:accent4>
          <a:srgbClr val="00002A"/>
        </a:accent4>
        <a:accent5>
          <a:srgbClr val="AAABB3"/>
        </a:accent5>
        <a:accent6>
          <a:srgbClr val="CE000C"/>
        </a:accent6>
        <a:hlink>
          <a:srgbClr val="CFB246"/>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olom rechts">
  <a:themeElements>
    <a:clrScheme name="Kolom rechts 1">
      <a:dk1>
        <a:srgbClr val="000033"/>
      </a:dk1>
      <a:lt1>
        <a:srgbClr val="FFFFFF"/>
      </a:lt1>
      <a:dk2>
        <a:srgbClr val="F60000"/>
      </a:dk2>
      <a:lt2>
        <a:srgbClr val="92918F"/>
      </a:lt2>
      <a:accent1>
        <a:srgbClr val="0D1E53"/>
      </a:accent1>
      <a:accent2>
        <a:srgbClr val="E3000E"/>
      </a:accent2>
      <a:accent3>
        <a:srgbClr val="FFFFFF"/>
      </a:accent3>
      <a:accent4>
        <a:srgbClr val="00002A"/>
      </a:accent4>
      <a:accent5>
        <a:srgbClr val="AAABB3"/>
      </a:accent5>
      <a:accent6>
        <a:srgbClr val="CE000C"/>
      </a:accent6>
      <a:hlink>
        <a:srgbClr val="CFB246"/>
      </a:hlink>
      <a:folHlink>
        <a:srgbClr val="000000"/>
      </a:folHlink>
    </a:clrScheme>
    <a:fontScheme name="Kolom rechts">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Kolom rechts 1">
        <a:dk1>
          <a:srgbClr val="000033"/>
        </a:dk1>
        <a:lt1>
          <a:srgbClr val="FFFFFF"/>
        </a:lt1>
        <a:dk2>
          <a:srgbClr val="F60000"/>
        </a:dk2>
        <a:lt2>
          <a:srgbClr val="92918F"/>
        </a:lt2>
        <a:accent1>
          <a:srgbClr val="0D1E53"/>
        </a:accent1>
        <a:accent2>
          <a:srgbClr val="E3000E"/>
        </a:accent2>
        <a:accent3>
          <a:srgbClr val="FFFFFF"/>
        </a:accent3>
        <a:accent4>
          <a:srgbClr val="00002A"/>
        </a:accent4>
        <a:accent5>
          <a:srgbClr val="AAABB3"/>
        </a:accent5>
        <a:accent6>
          <a:srgbClr val="CE000C"/>
        </a:accent6>
        <a:hlink>
          <a:srgbClr val="CFB246"/>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kst links ruimte voor foto onder en rechts">
  <a:themeElements>
    <a:clrScheme name="Tekst links ruimte voor foto onder en rechts 1">
      <a:dk1>
        <a:srgbClr val="000033"/>
      </a:dk1>
      <a:lt1>
        <a:srgbClr val="FFFFFF"/>
      </a:lt1>
      <a:dk2>
        <a:srgbClr val="F60000"/>
      </a:dk2>
      <a:lt2>
        <a:srgbClr val="92918F"/>
      </a:lt2>
      <a:accent1>
        <a:srgbClr val="0D1E53"/>
      </a:accent1>
      <a:accent2>
        <a:srgbClr val="E3000E"/>
      </a:accent2>
      <a:accent3>
        <a:srgbClr val="FFFFFF"/>
      </a:accent3>
      <a:accent4>
        <a:srgbClr val="00002A"/>
      </a:accent4>
      <a:accent5>
        <a:srgbClr val="AAABB3"/>
      </a:accent5>
      <a:accent6>
        <a:srgbClr val="CE000C"/>
      </a:accent6>
      <a:hlink>
        <a:srgbClr val="CFB246"/>
      </a:hlink>
      <a:folHlink>
        <a:srgbClr val="000000"/>
      </a:folHlink>
    </a:clrScheme>
    <a:fontScheme name="Tekst links ruimte voor foto onder en rechts">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ekst links ruimte voor foto onder en rechts 1">
        <a:dk1>
          <a:srgbClr val="000033"/>
        </a:dk1>
        <a:lt1>
          <a:srgbClr val="FFFFFF"/>
        </a:lt1>
        <a:dk2>
          <a:srgbClr val="F60000"/>
        </a:dk2>
        <a:lt2>
          <a:srgbClr val="92918F"/>
        </a:lt2>
        <a:accent1>
          <a:srgbClr val="0D1E53"/>
        </a:accent1>
        <a:accent2>
          <a:srgbClr val="E3000E"/>
        </a:accent2>
        <a:accent3>
          <a:srgbClr val="FFFFFF"/>
        </a:accent3>
        <a:accent4>
          <a:srgbClr val="00002A"/>
        </a:accent4>
        <a:accent5>
          <a:srgbClr val="AAABB3"/>
        </a:accent5>
        <a:accent6>
          <a:srgbClr val="CE000C"/>
        </a:accent6>
        <a:hlink>
          <a:srgbClr val="CFB246"/>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el en ondertitel">
  <a:themeElements>
    <a:clrScheme name="Titel en ondertitel 1">
      <a:dk1>
        <a:srgbClr val="000033"/>
      </a:dk1>
      <a:lt1>
        <a:srgbClr val="FFFFFF"/>
      </a:lt1>
      <a:dk2>
        <a:srgbClr val="F60000"/>
      </a:dk2>
      <a:lt2>
        <a:srgbClr val="92918F"/>
      </a:lt2>
      <a:accent1>
        <a:srgbClr val="0D1E53"/>
      </a:accent1>
      <a:accent2>
        <a:srgbClr val="E3000E"/>
      </a:accent2>
      <a:accent3>
        <a:srgbClr val="FFFFFF"/>
      </a:accent3>
      <a:accent4>
        <a:srgbClr val="00002A"/>
      </a:accent4>
      <a:accent5>
        <a:srgbClr val="AAABB3"/>
      </a:accent5>
      <a:accent6>
        <a:srgbClr val="CE000C"/>
      </a:accent6>
      <a:hlink>
        <a:srgbClr val="CFB246"/>
      </a:hlink>
      <a:folHlink>
        <a:srgbClr val="000000"/>
      </a:folHlink>
    </a:clrScheme>
    <a:fontScheme name="Titel en ondertitel">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nl-NL"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itel en ondertitel 1">
        <a:dk1>
          <a:srgbClr val="000033"/>
        </a:dk1>
        <a:lt1>
          <a:srgbClr val="FFFFFF"/>
        </a:lt1>
        <a:dk2>
          <a:srgbClr val="F60000"/>
        </a:dk2>
        <a:lt2>
          <a:srgbClr val="92918F"/>
        </a:lt2>
        <a:accent1>
          <a:srgbClr val="0D1E53"/>
        </a:accent1>
        <a:accent2>
          <a:srgbClr val="E3000E"/>
        </a:accent2>
        <a:accent3>
          <a:srgbClr val="FFFFFF"/>
        </a:accent3>
        <a:accent4>
          <a:srgbClr val="00002A"/>
        </a:accent4>
        <a:accent5>
          <a:srgbClr val="AAABB3"/>
        </a:accent5>
        <a:accent6>
          <a:srgbClr val="CE000C"/>
        </a:accent6>
        <a:hlink>
          <a:srgbClr val="CFB246"/>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3592</TotalTime>
  <Words>618</Words>
  <Application>Microsoft Office PowerPoint</Application>
  <PresentationFormat>Diavoorstelling (4:3)</PresentationFormat>
  <Paragraphs>104</Paragraphs>
  <Slides>14</Slides>
  <Notes>12</Notes>
  <HiddenSlides>0</HiddenSlides>
  <MMClips>0</MMClips>
  <ScaleCrop>false</ScaleCrop>
  <HeadingPairs>
    <vt:vector size="6" baseType="variant">
      <vt:variant>
        <vt:lpstr>Gebruikte lettertypen</vt:lpstr>
      </vt:variant>
      <vt:variant>
        <vt:i4>4</vt:i4>
      </vt:variant>
      <vt:variant>
        <vt:lpstr>Thema</vt:lpstr>
      </vt:variant>
      <vt:variant>
        <vt:i4>5</vt:i4>
      </vt:variant>
      <vt:variant>
        <vt:lpstr>Diatitels</vt:lpstr>
      </vt:variant>
      <vt:variant>
        <vt:i4>14</vt:i4>
      </vt:variant>
    </vt:vector>
  </HeadingPairs>
  <TitlesOfParts>
    <vt:vector size="23" baseType="lpstr">
      <vt:lpstr>ＭＳ Ｐゴシック</vt:lpstr>
      <vt:lpstr>Arial</vt:lpstr>
      <vt:lpstr>Arial Black</vt:lpstr>
      <vt:lpstr>Wingdings 2</vt:lpstr>
      <vt:lpstr>BAA Algemeen</vt:lpstr>
      <vt:lpstr>Titel met grote foto </vt:lpstr>
      <vt:lpstr>Kolom rechts</vt:lpstr>
      <vt:lpstr>Tekst links ruimte voor foto onder en rechts</vt:lpstr>
      <vt:lpstr>Titel en ondertitel</vt:lpstr>
      <vt:lpstr>Brandweer Amsterdam-Amstelland</vt:lpstr>
      <vt:lpstr>2016</vt:lpstr>
      <vt:lpstr>De samenleving verandert in rap tempo</vt:lpstr>
      <vt:lpstr>2020</vt:lpstr>
      <vt:lpstr>Proeftuinkazerne als belangrijke concrete stap naar ‘Gezond en uitnodigend’ </vt:lpstr>
      <vt:lpstr>PowerPoint-presentatie</vt:lpstr>
      <vt:lpstr>PowerPoint-presentatie</vt:lpstr>
      <vt:lpstr>PowerPoint-presentatie</vt:lpstr>
      <vt:lpstr>PowerPoint-presentatie</vt:lpstr>
      <vt:lpstr>Gezondheid en werkdruk</vt:lpstr>
      <vt:lpstr>Ik ben daar, waar ik nodig ben.</vt:lpstr>
      <vt:lpstr>Veranderaanpak</vt:lpstr>
      <vt:lpstr>Meer over Anouk en Elke</vt:lpstr>
      <vt:lpstr>Ons voorstel</vt:lpstr>
    </vt:vector>
  </TitlesOfParts>
  <Company>Brandweer Amsterdam-Amstelland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dc:title>
  <dc:creator>Brandweer Amsterdam-Amstelland</dc:creator>
  <dc:description>sjabloonversie 1.1 - 25 juli 2013_x000d_
lay-out: total Identity_x000d_
sjablonen: www.joulesunlimited.nl</dc:description>
  <cp:lastModifiedBy>Elke van den Hout</cp:lastModifiedBy>
  <cp:revision>289</cp:revision>
  <dcterms:created xsi:type="dcterms:W3CDTF">2009-03-26T10:07:19Z</dcterms:created>
  <dcterms:modified xsi:type="dcterms:W3CDTF">2017-06-02T07:58:57Z</dcterms:modified>
</cp:coreProperties>
</file>